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D00C2-F211-4E35-7CEA-DE616E3AD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7E52D1-9CF8-B4A2-8E46-437E5F4A1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10D5EB-E3A7-76D3-F2A5-4F7A46065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7533-A369-4463-9E47-D7A68733A32C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CCC64D-E03F-98C3-59EE-8E138B233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B414C8-E3E8-7037-A1E6-9F58685E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F7C9-C5E1-40A4-ACFF-DD12FBD09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67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A9312A-68FB-51F5-C64C-BA22D5A3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154F3D1-931E-ACEE-3C8C-F8DE97384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8F5F80-96C9-1084-3052-EBE38B58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7533-A369-4463-9E47-D7A68733A32C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F61592-0323-D3BA-4DB6-11375DDBD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636DF1-69D8-4D71-7A38-CC04D7D7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F7C9-C5E1-40A4-ACFF-DD12FBD09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3248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2FD16C9-D9A5-FFF5-C656-6B39ABF7D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77F778-51C0-FE12-FF46-4742E0AA6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D98F74-1036-2903-4717-4EFF18D9A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7533-A369-4463-9E47-D7A68733A32C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8E04C5-566A-B3D1-8238-18F7DA68B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3BEC35-A5BD-728F-D880-E4E9764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F7C9-C5E1-40A4-ACFF-DD12FBD09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38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148E3F-79DC-6E02-DFDC-B68BB8DE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2B1014-08CF-FD69-87DE-28156B7EE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ADF540-2DE6-8384-2F6B-D2DEB0E94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7533-A369-4463-9E47-D7A68733A32C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6E1D00-C3FA-0E2D-4C5A-85C00A198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B5B4BA-3B93-F30C-D2CF-5DFF3026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F7C9-C5E1-40A4-ACFF-DD12FBD09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34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DD90B-2DF6-6066-EB43-FC316FA20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ABE329-C89F-3EB1-32C5-C2B44EBBF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AE72FB-DF7D-5F8D-EA73-442B864C6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7533-A369-4463-9E47-D7A68733A32C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3EB9B3-B6FA-507D-D8F8-724AFCC52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429290-3CF5-1BA7-4AFA-B7768005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F7C9-C5E1-40A4-ACFF-DD12FBD09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A33B2-41E8-B491-7C90-3FB8399F6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7C13AA-DF30-072F-C577-6F6B99B62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DE26CC-1054-A375-D819-F75C97286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AD1428-B458-99CF-CDD8-F5D7A37BC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7533-A369-4463-9E47-D7A68733A32C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1FD9DD-3762-9DB4-698C-FB61AFB4F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B9BE0D-AD2D-50A0-6046-A7B1D345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F7C9-C5E1-40A4-ACFF-DD12FBD09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77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6C625-619A-E69D-5980-8604173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81936F-9897-6FC4-7BC1-FB32C5EFD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1A4E6A-A60F-68F9-F57D-2BF63C287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965EFEF-E251-95EE-74DB-BF09932CC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01E0FA-85F3-6257-96E6-3EE853EF7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0E33116-5E23-42F2-BEB8-283D27C9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7533-A369-4463-9E47-D7A68733A32C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5A68DDF-C882-F688-53E1-F1977D975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3E05442-B8EC-4C42-97CD-0E47542B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F7C9-C5E1-40A4-ACFF-DD12FBD09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48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E8E41-5B2D-4D50-F49E-0A44DAD21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6448E06-46B4-1881-6115-0DE99BBCF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7533-A369-4463-9E47-D7A68733A32C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C6E36CC-D13D-64FB-334C-5C509E668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4313A95-FD88-45B9-44F0-0DBC1E46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F7C9-C5E1-40A4-ACFF-DD12FBD09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984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244FBBA-80B9-3630-70E4-08FF495B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7533-A369-4463-9E47-D7A68733A32C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B72165D-4C69-88EB-5C35-6AE5C422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1B96CA4-4EE6-E660-DFF7-1D7144E3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F7C9-C5E1-40A4-ACFF-DD12FBD09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71877-BA26-BAFB-82BE-5173BF385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1C6A32-C6D9-7FC2-B2C9-596009075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8EA3E8-1392-E81E-5C1F-29D55DB1D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DB1E9C-A9EF-B32C-CBCC-A3E73BE6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7533-A369-4463-9E47-D7A68733A32C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DA7952-A8CB-2202-7E2C-C3EFE1961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8ADB50-AB7E-BC19-251B-5AFDA39D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F7C9-C5E1-40A4-ACFF-DD12FBD09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79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D2BFC-8A6C-4696-A300-E360B0286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22EA738-986C-748A-B80A-98BA891D35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9C0887-BB73-1CF8-52C8-E00ED01FB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B1F2F1-A82F-22A5-F134-5635F573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7533-A369-4463-9E47-D7A68733A32C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D3A08D-7FBE-7CCF-87A5-88DE96650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7147E2-32EF-9CB8-857F-1A39E142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F7C9-C5E1-40A4-ACFF-DD12FBD09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82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DFC3AE6-A4D7-D437-064C-F6D39AF63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570791-9F6F-F5C3-8718-EC4891096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782377-F338-2D58-3597-ACE79FA4D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E97533-A369-4463-9E47-D7A68733A32C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87D88E-6E31-E0BA-7FFF-E2C601660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56FA48-455F-033E-F663-D119038F5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1FF7C9-C5E1-40A4-ACFF-DD12FBD09E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030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appy Asian People Images - Free Download on Freepik">
            <a:extLst>
              <a:ext uri="{FF2B5EF4-FFF2-40B4-BE49-F238E27FC236}">
                <a16:creationId xmlns:a16="http://schemas.microsoft.com/office/drawing/2014/main" id="{C3D88184-45D1-39B8-4EBC-D3ACCE018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6" b="9091"/>
          <a:stretch/>
        </p:blipFill>
        <p:spPr bwMode="auto">
          <a:xfrm>
            <a:off x="20" y="10"/>
            <a:ext cx="866849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165F82-0104-D3F8-3FF3-A7E0DBB35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2"/>
            <a:ext cx="4023360" cy="2306637"/>
          </a:xfrm>
        </p:spPr>
        <p:txBody>
          <a:bodyPr anchor="b">
            <a:normAutofit/>
          </a:bodyPr>
          <a:lstStyle/>
          <a:p>
            <a:r>
              <a:rPr lang="pt-BR" sz="4800" b="1" spc="300" dirty="0">
                <a:latin typeface="Aharoni" panose="020F0502020204030204" pitchFamily="2" charset="-79"/>
                <a:cs typeface="Aharoni" panose="020F0502020204030204" pitchFamily="2" charset="-79"/>
              </a:rPr>
              <a:t>NIHAO!</a:t>
            </a:r>
            <a:br>
              <a:rPr lang="pt-BR" sz="4800" b="1" spc="300" dirty="0">
                <a:latin typeface="Aharoni" panose="020F0502020204030204" pitchFamily="2" charset="-79"/>
                <a:cs typeface="Aharoni" panose="020F0502020204030204" pitchFamily="2" charset="-79"/>
              </a:rPr>
            </a:br>
            <a:r>
              <a:rPr lang="ja-JP" altLang="pt-BR" sz="3600" b="1" i="0" dirty="0">
                <a:solidFill>
                  <a:srgbClr val="3C4043"/>
                </a:solidFill>
                <a:effectLst/>
                <a:latin typeface="Yu Mincho" panose="020B0400000000000000" pitchFamily="18" charset="-128"/>
                <a:ea typeface="Yu Mincho" panose="020B0400000000000000" pitchFamily="18" charset="-128"/>
              </a:rPr>
              <a:t>你好</a:t>
            </a:r>
            <a:r>
              <a:rPr lang="pt-BR" altLang="ja-JP" sz="3600" b="1" i="0" dirty="0">
                <a:solidFill>
                  <a:srgbClr val="3C4043"/>
                </a:solidFill>
                <a:effectLst/>
                <a:latin typeface="Yu Mincho" panose="020B0400000000000000" pitchFamily="18" charset="-128"/>
                <a:ea typeface="Yu Mincho" panose="020B0400000000000000" pitchFamily="18" charset="-128"/>
              </a:rPr>
              <a:t>!!</a:t>
            </a:r>
            <a:endParaRPr lang="pt-BR" sz="3600" b="1" spc="300" dirty="0">
              <a:latin typeface="Yu Mincho" panose="020B0400000000000000" pitchFamily="18" charset="-128"/>
              <a:ea typeface="Yu Mincho" panose="020B0400000000000000" pitchFamily="18" charset="-128"/>
              <a:cs typeface="Aharoni" panose="020F0502020204030204" pitchFamily="2" charset="-79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E29911-FE8B-FE21-FE79-6E1E97DDB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3907967"/>
            <a:ext cx="4023360" cy="836050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Aplicativo de aprendizado de </a:t>
            </a:r>
            <a:r>
              <a:rPr lang="pt-BR" sz="2000" b="1" dirty="0">
                <a:latin typeface="Aharoni" panose="02010803020104030203" pitchFamily="2" charset="-79"/>
                <a:cs typeface="Aharoni" panose="02010803020104030203" pitchFamily="2" charset="-79"/>
              </a:rPr>
              <a:t>Mandarim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94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64433-B6EC-21E5-A347-A117141A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Proposito: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B60BE9-4859-8660-7A30-DE2B20225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7764"/>
            <a:ext cx="10515600" cy="2882177"/>
          </a:xfrm>
        </p:spPr>
        <p:txBody>
          <a:bodyPr>
            <a:normAutofit/>
          </a:bodyPr>
          <a:lstStyle/>
          <a:p>
            <a:r>
              <a:rPr lang="pt-BR" dirty="0"/>
              <a:t>Um aplicativo de aprendizado focado apenas em Mandarim, dando explicações detalhadas das lições e aspectos culturais da China de forma divertida e rápida.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6821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0A6002-849B-AC9E-744C-44F1B175E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8704" y="1253331"/>
            <a:ext cx="5650117" cy="4351338"/>
          </a:xfrm>
        </p:spPr>
        <p:txBody>
          <a:bodyPr/>
          <a:lstStyle/>
          <a:p>
            <a:r>
              <a:rPr lang="pt-BR" dirty="0"/>
              <a:t>Oferecer contexto para as lições em forma de pequenas histórias em formatos variados  (histórias em quadrinhos, clipes de filmes, textos ) levando o usuário a aprender de forma contextual 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28C7E8B-C3BB-15C5-E9AA-8CDA4C846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9" y="496454"/>
            <a:ext cx="4905108" cy="612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98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8F32B88-510C-1B75-EB73-B5C1E563DC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553" r="2" b="10002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4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06040A3-35B3-4FCE-FADE-14FFD655F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9266" y="2705832"/>
            <a:ext cx="6272784" cy="1446336"/>
          </a:xfrm>
        </p:spPr>
        <p:txBody>
          <a:bodyPr>
            <a:normAutofit/>
          </a:bodyPr>
          <a:lstStyle/>
          <a:p>
            <a:r>
              <a:rPr lang="pt-BR" sz="2200" dirty="0"/>
              <a:t>Ao iniciar uma lição o usuário recebe uma breve descrição do que estará vendo </a:t>
            </a:r>
          </a:p>
          <a:p>
            <a:pPr marL="0" indent="0">
              <a:buNone/>
            </a:pPr>
            <a:endParaRPr lang="pt-BR" sz="2200" dirty="0"/>
          </a:p>
          <a:p>
            <a:pPr marL="0" indent="0">
              <a:buNone/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80606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73BA11A-A790-758B-091E-F58CE9D1D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285" y="230909"/>
            <a:ext cx="3350534" cy="624378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010F3EE-831D-A985-C039-FEC62DA5E13C}"/>
              </a:ext>
            </a:extLst>
          </p:cNvPr>
          <p:cNvSpPr txBox="1"/>
          <p:nvPr/>
        </p:nvSpPr>
        <p:spPr>
          <a:xfrm>
            <a:off x="5680363" y="2152471"/>
            <a:ext cx="5717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Na tela de Perguntas, se o usuário errar ele recebe um alerta e uma explicação do que fez de errado. </a:t>
            </a:r>
          </a:p>
          <a:p>
            <a:endParaRPr lang="pt-BR" dirty="0"/>
          </a:p>
          <a:p>
            <a:r>
              <a:rPr lang="pt-BR" dirty="0"/>
              <a:t>E a lição continua. </a:t>
            </a:r>
          </a:p>
        </p:txBody>
      </p:sp>
    </p:spTree>
    <p:extLst>
      <p:ext uri="{BB962C8B-B14F-4D97-AF65-F5344CB8AC3E}">
        <p14:creationId xmlns:p14="http://schemas.microsoft.com/office/powerpoint/2010/main" val="3137651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805B6-EB16-B697-CD50-85E58E9F3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Documentação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5280C1-F6F7-967D-797F-60D982CEE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projeto foi realizado puramente em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 e </a:t>
            </a:r>
            <a:r>
              <a:rPr lang="pt-BR" dirty="0" err="1"/>
              <a:t>JavaScript</a:t>
            </a:r>
            <a:r>
              <a:rPr lang="pt-BR" dirty="0"/>
              <a:t>. Compatíveis com absolutamente todos os celulares no mundo.</a:t>
            </a:r>
            <a:br>
              <a:rPr lang="pt-BR" dirty="0"/>
            </a:br>
            <a:br>
              <a:rPr lang="pt-BR" dirty="0"/>
            </a:br>
            <a:r>
              <a:rPr lang="pt-BR" dirty="0" err="1"/>
              <a:t>Executive</a:t>
            </a:r>
            <a:r>
              <a:rPr lang="pt-BR" dirty="0"/>
              <a:t> Producer: Leonardo Riso</a:t>
            </a:r>
            <a:br>
              <a:rPr lang="pt-BR" dirty="0"/>
            </a:br>
            <a:r>
              <a:rPr lang="pt-BR" dirty="0"/>
              <a:t>Lead </a:t>
            </a:r>
            <a:r>
              <a:rPr lang="pt-BR" dirty="0" err="1"/>
              <a:t>Developer</a:t>
            </a:r>
            <a:r>
              <a:rPr lang="pt-BR" dirty="0"/>
              <a:t>: Erick S. Jesus </a:t>
            </a:r>
            <a:br>
              <a:rPr lang="pt-BR" dirty="0"/>
            </a:br>
            <a:r>
              <a:rPr lang="pt-BR" dirty="0"/>
              <a:t>Design: Leonardo Riso 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40849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154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Yu Mincho</vt:lpstr>
      <vt:lpstr>Aharoni</vt:lpstr>
      <vt:lpstr>Aptos</vt:lpstr>
      <vt:lpstr>Aptos Display</vt:lpstr>
      <vt:lpstr>Arial</vt:lpstr>
      <vt:lpstr>Calibri</vt:lpstr>
      <vt:lpstr>Tema do Office</vt:lpstr>
      <vt:lpstr>NIHAO! 你好!!</vt:lpstr>
      <vt:lpstr>Proposito:</vt:lpstr>
      <vt:lpstr>Apresentação do PowerPoint</vt:lpstr>
      <vt:lpstr>Apresentação do PowerPoint</vt:lpstr>
      <vt:lpstr>Apresentação do PowerPoint</vt:lpstr>
      <vt:lpstr>Documentação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LEONARDO DE ASSIS RISO</dc:creator>
  <cp:lastModifiedBy>LEONARDO DE ASSIS RISO</cp:lastModifiedBy>
  <cp:revision>2</cp:revision>
  <dcterms:created xsi:type="dcterms:W3CDTF">2024-08-09T11:13:30Z</dcterms:created>
  <dcterms:modified xsi:type="dcterms:W3CDTF">2024-08-12T12:45:54Z</dcterms:modified>
</cp:coreProperties>
</file>