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3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Tafel" userId="3532933c39e9d5b1" providerId="LiveId" clId="{55FC433F-9130-4F49-9B47-9D39F71396B5}"/>
    <pc:docChg chg="undo custSel modSld">
      <pc:chgData name="Erick Tafel" userId="3532933c39e9d5b1" providerId="LiveId" clId="{55FC433F-9130-4F49-9B47-9D39F71396B5}" dt="2023-07-25T17:45:32.218" v="577" actId="20577"/>
      <pc:docMkLst>
        <pc:docMk/>
      </pc:docMkLst>
      <pc:sldChg chg="modSp mod">
        <pc:chgData name="Erick Tafel" userId="3532933c39e9d5b1" providerId="LiveId" clId="{55FC433F-9130-4F49-9B47-9D39F71396B5}" dt="2023-07-25T17:45:32.218" v="577" actId="20577"/>
        <pc:sldMkLst>
          <pc:docMk/>
          <pc:sldMk cId="0" sldId="256"/>
        </pc:sldMkLst>
        <pc:spChg chg="mod">
          <ac:chgData name="Erick Tafel" userId="3532933c39e9d5b1" providerId="LiveId" clId="{55FC433F-9130-4F49-9B47-9D39F71396B5}" dt="2023-07-25T17:45:32.218" v="577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Erick Tafel" userId="3532933c39e9d5b1" providerId="LiveId" clId="{55FC433F-9130-4F49-9B47-9D39F71396B5}" dt="2023-07-25T17:44:36.862" v="530" actId="20577"/>
        <pc:sldMkLst>
          <pc:docMk/>
          <pc:sldMk cId="0" sldId="257"/>
        </pc:sldMkLst>
        <pc:spChg chg="mod">
          <ac:chgData name="Erick Tafel" userId="3532933c39e9d5b1" providerId="LiveId" clId="{55FC433F-9130-4F49-9B47-9D39F71396B5}" dt="2023-07-25T17:44:36.862" v="530" actId="20577"/>
          <ac:spMkLst>
            <pc:docMk/>
            <pc:sldMk cId="0" sldId="257"/>
            <ac:spMk id="74" creationId="{00000000-0000-0000-0000-000000000000}"/>
          </ac:spMkLst>
        </pc:spChg>
        <pc:spChg chg="mod">
          <ac:chgData name="Erick Tafel" userId="3532933c39e9d5b1" providerId="LiveId" clId="{55FC433F-9130-4F49-9B47-9D39F71396B5}" dt="2023-07-25T17:44:20.378" v="509" actId="20577"/>
          <ac:spMkLst>
            <pc:docMk/>
            <pc:sldMk cId="0" sldId="257"/>
            <ac:spMk id="76" creationId="{00000000-0000-0000-0000-000000000000}"/>
          </ac:spMkLst>
        </pc:spChg>
        <pc:spChg chg="mod">
          <ac:chgData name="Erick Tafel" userId="3532933c39e9d5b1" providerId="LiveId" clId="{55FC433F-9130-4F49-9B47-9D39F71396B5}" dt="2023-07-25T17:43:52.053" v="474" actId="20577"/>
          <ac:spMkLst>
            <pc:docMk/>
            <pc:sldMk cId="0" sldId="257"/>
            <ac:spMk id="78" creationId="{00000000-0000-0000-0000-000000000000}"/>
          </ac:spMkLst>
        </pc:spChg>
        <pc:spChg chg="mod">
          <ac:chgData name="Erick Tafel" userId="3532933c39e9d5b1" providerId="LiveId" clId="{55FC433F-9130-4F49-9B47-9D39F71396B5}" dt="2023-07-25T17:39:29.090" v="440" actId="20577"/>
          <ac:spMkLst>
            <pc:docMk/>
            <pc:sldMk cId="0" sldId="257"/>
            <ac:spMk id="80" creationId="{00000000-0000-0000-0000-000000000000}"/>
          </ac:spMkLst>
        </pc:spChg>
        <pc:spChg chg="mod">
          <ac:chgData name="Erick Tafel" userId="3532933c39e9d5b1" providerId="LiveId" clId="{55FC433F-9130-4F49-9B47-9D39F71396B5}" dt="2023-07-25T17:36:17.173" v="429" actId="20577"/>
          <ac:spMkLst>
            <pc:docMk/>
            <pc:sldMk cId="0" sldId="257"/>
            <ac:spMk id="82" creationId="{00000000-0000-0000-0000-000000000000}"/>
          </ac:spMkLst>
        </pc:spChg>
        <pc:spChg chg="mod">
          <ac:chgData name="Erick Tafel" userId="3532933c39e9d5b1" providerId="LiveId" clId="{55FC433F-9130-4F49-9B47-9D39F71396B5}" dt="2023-07-25T17:35:31.745" v="416" actId="20577"/>
          <ac:spMkLst>
            <pc:docMk/>
            <pc:sldMk cId="0" sldId="257"/>
            <ac:spMk id="84" creationId="{00000000-0000-0000-0000-000000000000}"/>
          </ac:spMkLst>
        </pc:spChg>
      </pc:sldChg>
    </pc:docChg>
  </pc:docChgLst>
  <pc:docChgLst>
    <pc:chgData name="Erick Tafel" userId="3532933c39e9d5b1" providerId="LiveId" clId="{F49C315C-B175-4E50-AE09-0DD7BED52F67}"/>
    <pc:docChg chg="modSld">
      <pc:chgData name="Erick Tafel" userId="3532933c39e9d5b1" providerId="LiveId" clId="{F49C315C-B175-4E50-AE09-0DD7BED52F67}" dt="2023-07-25T17:46:25.331" v="6" actId="20577"/>
      <pc:docMkLst>
        <pc:docMk/>
      </pc:docMkLst>
      <pc:sldChg chg="modSp mod">
        <pc:chgData name="Erick Tafel" userId="3532933c39e9d5b1" providerId="LiveId" clId="{F49C315C-B175-4E50-AE09-0DD7BED52F67}" dt="2023-07-25T17:46:25.331" v="6" actId="20577"/>
        <pc:sldMkLst>
          <pc:docMk/>
          <pc:sldMk cId="0" sldId="256"/>
        </pc:sldMkLst>
        <pc:spChg chg="mod">
          <ac:chgData name="Erick Tafel" userId="3532933c39e9d5b1" providerId="LiveId" clId="{F49C315C-B175-4E50-AE09-0DD7BED52F67}" dt="2023-07-25T17:46:25.331" v="6" actId="20577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Yes, after analyzing the file hash on </a:t>
            </a:r>
            <a:r>
              <a:rPr lang="en-US" dirty="0" err="1">
                <a:solidFill>
                  <a:srgbClr val="434343"/>
                </a:solidFill>
              </a:rPr>
              <a:t>VirusTotal</a:t>
            </a:r>
            <a:r>
              <a:rPr lang="en-US" dirty="0">
                <a:solidFill>
                  <a:srgbClr val="434343"/>
                </a:solidFill>
              </a:rPr>
              <a:t>, the file is determined to be malicious. The file is flagged by 56 security vendors and 2 sandboxes as malicious. The file’s popular threat label is “</a:t>
            </a:r>
            <a:r>
              <a:rPr lang="en-US" dirty="0" err="1">
                <a:solidFill>
                  <a:srgbClr val="434343"/>
                </a:solidFill>
              </a:rPr>
              <a:t>trojan.flagpro</a:t>
            </a:r>
            <a:r>
              <a:rPr lang="en-US" dirty="0">
                <a:solidFill>
                  <a:srgbClr val="434343"/>
                </a:solidFill>
              </a:rPr>
              <a:t>/</a:t>
            </a:r>
            <a:r>
              <a:rPr lang="en-US" dirty="0" err="1">
                <a:solidFill>
                  <a:srgbClr val="434343"/>
                </a:solidFill>
              </a:rPr>
              <a:t>jaik</a:t>
            </a:r>
            <a:r>
              <a:rPr lang="en-US" dirty="0">
                <a:solidFill>
                  <a:srgbClr val="434343"/>
                </a:solidFill>
              </a:rPr>
              <a:t>” and is a trojan virus, installs a backdoor. The file appears to be used by threat actor </a:t>
            </a:r>
            <a:r>
              <a:rPr lang="en-US" dirty="0" err="1">
                <a:solidFill>
                  <a:srgbClr val="434343"/>
                </a:solidFill>
              </a:rPr>
              <a:t>Misecure</a:t>
            </a:r>
            <a:r>
              <a:rPr lang="en-US" dirty="0">
                <a:solidFill>
                  <a:srgbClr val="434343"/>
                </a:solidFill>
              </a:rPr>
              <a:t> and </a:t>
            </a:r>
            <a:r>
              <a:rPr lang="en-US" dirty="0" err="1">
                <a:solidFill>
                  <a:srgbClr val="434343"/>
                </a:solidFill>
              </a:rPr>
              <a:t>BlackTech</a:t>
            </a:r>
            <a:r>
              <a:rPr lang="en-US" dirty="0">
                <a:solidFill>
                  <a:srgbClr val="434343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Defense Evasion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Obfuscated Files or Information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Kaspersky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13.107.21.200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MD5:  287d612e29b71c90aa54947313810a25  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On-screen Show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Google Sans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Erick Tafel</cp:lastModifiedBy>
  <cp:revision>1</cp:revision>
  <dcterms:modified xsi:type="dcterms:W3CDTF">2023-07-25T17:46:34Z</dcterms:modified>
</cp:coreProperties>
</file>