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Tafel" userId="3532933c39e9d5b1" providerId="LiveId" clId="{B8899EA5-3AF0-4976-86A3-647638A86F04}"/>
    <pc:docChg chg="undo custSel modSld">
      <pc:chgData name="Erick Tafel" userId="3532933c39e9d5b1" providerId="LiveId" clId="{B8899EA5-3AF0-4976-86A3-647638A86F04}" dt="2023-07-24T17:47:28.569" v="555" actId="20577"/>
      <pc:docMkLst>
        <pc:docMk/>
      </pc:docMkLst>
      <pc:sldChg chg="modSp mod">
        <pc:chgData name="Erick Tafel" userId="3532933c39e9d5b1" providerId="LiveId" clId="{B8899EA5-3AF0-4976-86A3-647638A86F04}" dt="2023-07-24T17:47:28.569" v="555" actId="20577"/>
        <pc:sldMkLst>
          <pc:docMk/>
          <pc:sldMk cId="0" sldId="256"/>
        </pc:sldMkLst>
        <pc:spChg chg="mod">
          <ac:chgData name="Erick Tafel" userId="3532933c39e9d5b1" providerId="LiveId" clId="{B8899EA5-3AF0-4976-86A3-647638A86F04}" dt="2023-07-24T17:42:31.779" v="202" actId="1076"/>
          <ac:spMkLst>
            <pc:docMk/>
            <pc:sldMk cId="0" sldId="256"/>
            <ac:spMk id="59" creationId="{00000000-0000-0000-0000-000000000000}"/>
          </ac:spMkLst>
        </pc:spChg>
        <pc:spChg chg="mod">
          <ac:chgData name="Erick Tafel" userId="3532933c39e9d5b1" providerId="LiveId" clId="{B8899EA5-3AF0-4976-86A3-647638A86F04}" dt="2023-07-24T17:47:28.569" v="555" actId="20577"/>
          <ac:spMkLst>
            <pc:docMk/>
            <pc:sldMk cId="0" sldId="256"/>
            <ac:spMk id="61" creationId="{00000000-0000-0000-0000-000000000000}"/>
          </ac:spMkLst>
        </pc:spChg>
        <pc:spChg chg="mod">
          <ac:chgData name="Erick Tafel" userId="3532933c39e9d5b1" providerId="LiveId" clId="{B8899EA5-3AF0-4976-86A3-647638A86F04}" dt="2023-07-24T17:42:26.111" v="199" actId="1076"/>
          <ac:spMkLst>
            <pc:docMk/>
            <pc:sldMk cId="0" sldId="256"/>
            <ac:spMk id="62" creationId="{00000000-0000-0000-0000-000000000000}"/>
          </ac:spMkLst>
        </pc:spChg>
        <pc:spChg chg="mod">
          <ac:chgData name="Erick Tafel" userId="3532933c39e9d5b1" providerId="LiveId" clId="{B8899EA5-3AF0-4976-86A3-647638A86F04}" dt="2023-07-24T17:47:24.526" v="553" actId="20577"/>
          <ac:spMkLst>
            <pc:docMk/>
            <pc:sldMk cId="0" sldId="256"/>
            <ac:spMk id="63" creationId="{00000000-0000-0000-0000-000000000000}"/>
          </ac:spMkLst>
        </pc:spChg>
        <pc:grpChg chg="mod">
          <ac:chgData name="Erick Tafel" userId="3532933c39e9d5b1" providerId="LiveId" clId="{B8899EA5-3AF0-4976-86A3-647638A86F04}" dt="2023-07-24T17:42:28.771" v="201" actId="1076"/>
          <ac:grpSpMkLst>
            <pc:docMk/>
            <pc:sldMk cId="0" sldId="256"/>
            <ac:grpSpMk id="55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851587" y="1339442"/>
            <a:ext cx="1248573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78898" y="1574342"/>
            <a:ext cx="3717286" cy="236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a GUI to capture packets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Advanced filtering capabilities, including color organization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more resources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 be seen as 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user-friendly</a:t>
            </a:r>
            <a:endParaRPr lang="en-US"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Better for deep packet inspection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744909" y="1784565"/>
            <a:ext cx="1481160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Packet capture tool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 analysis tool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 can filter packets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Open-source software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Cross-platform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234358" y="1400264"/>
            <a:ext cx="3468084" cy="244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the CLI to capture packets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Filtering is limited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Lightweight, less resources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May be seen as less user-friendly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Better for high-level/quick packet analysis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On-screen Show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Arial</vt:lpstr>
      <vt:lpstr>Roboto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Erick Tafel</cp:lastModifiedBy>
  <cp:revision>1</cp:revision>
  <dcterms:modified xsi:type="dcterms:W3CDTF">2023-07-24T17:47:30Z</dcterms:modified>
</cp:coreProperties>
</file>