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Inter"/>
      <p:regular r:id="rId37"/>
      <p:bold r:id="rId38"/>
    </p:embeddedFont>
    <p:embeddedFont>
      <p:font typeface="Black Han Sans"/>
      <p:regular r:id="rId39"/>
    </p:embeddedFont>
    <p:embeddedFont>
      <p:font typeface="ABeeZee"/>
      <p:regular r:id="rId40"/>
      <p:italic r:id="rId41"/>
    </p:embeddedFont>
    <p:embeddedFont>
      <p:font typeface="PT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2707EB-0038-4671-B018-2E4BDC62A8DE}">
  <a:tblStyle styleId="{DA2707EB-0038-4671-B018-2E4BDC62A8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BeeZee-regular.fntdata"/><Relationship Id="rId20" Type="http://schemas.openxmlformats.org/officeDocument/2006/relationships/slide" Target="slides/slide15.xml"/><Relationship Id="rId42" Type="http://schemas.openxmlformats.org/officeDocument/2006/relationships/font" Target="fonts/PTSans-regular.fntdata"/><Relationship Id="rId41" Type="http://schemas.openxmlformats.org/officeDocument/2006/relationships/font" Target="fonts/ABeeZee-italic.fntdata"/><Relationship Id="rId22" Type="http://schemas.openxmlformats.org/officeDocument/2006/relationships/slide" Target="slides/slide17.xml"/><Relationship Id="rId44" Type="http://schemas.openxmlformats.org/officeDocument/2006/relationships/font" Target="fonts/PTSans-italic.fntdata"/><Relationship Id="rId21" Type="http://schemas.openxmlformats.org/officeDocument/2006/relationships/slide" Target="slides/slide16.xml"/><Relationship Id="rId43" Type="http://schemas.openxmlformats.org/officeDocument/2006/relationships/font" Target="fonts/PT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Inter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BlackHanSans-regular.fntdata"/><Relationship Id="rId16" Type="http://schemas.openxmlformats.org/officeDocument/2006/relationships/slide" Target="slides/slide11.xml"/><Relationship Id="rId38" Type="http://schemas.openxmlformats.org/officeDocument/2006/relationships/font" Target="fonts/Int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6" name="Shape 4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g22e87af6720_1_4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8" name="Google Shape;4328;g22e87af6720_1_4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4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5" name="Google Shape;4435;g22e87af6720_1_4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6" name="Google Shape;4436;g22e87af6720_1_4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3" name="Shape 4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" name="Google Shape;4444;g22e87af6720_1_4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5" name="Google Shape;4445;g22e87af6720_1_4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9" name="Shape 4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0" name="Google Shape;4450;g22e87af6720_1_4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1" name="Google Shape;4451;g22e87af6720_1_4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6" name="Shape 4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Google Shape;4467;g22e87af6720_1_4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8" name="Google Shape;4468;g22e87af6720_1_4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3" name="Shape 4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Google Shape;4484;g22e87af6720_1_4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5" name="Google Shape;4485;g22e87af6720_1_4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9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Google Shape;4490;g22e6ad13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1" name="Google Shape;4491;g22e6ad13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7" name="Shape 4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8" name="Google Shape;4498;g1f9cf2f5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9" name="Google Shape;4499;g1f9cf2f5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2" name="Shape 4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Google Shape;4513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4" name="Google Shape;4514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9" name="Shape 4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0" name="Google Shape;4520;g2228b37a3b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1" name="Google Shape;4521;g2228b37a3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5" name="Shape 4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" name="Google Shape;4526;g2228b37a3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7" name="Google Shape;4527;g2228b37a3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5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g22e6ad133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7" name="Google Shape;4337;g22e6ad133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bd6c00e7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bd6c00e7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2" name="Shape 4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3" name="Google Shape;4543;g2228b37a3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4" name="Google Shape;4544;g2228b37a3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8" name="Shape 4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9" name="Google Shape;4549;g2228b37a3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0" name="Google Shape;4550;g2228b37a3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7" name="Shape 4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8" name="Google Shape;4558;g1f9cf2f52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9" name="Google Shape;4559;g1f9cf2f52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6" name="Shape 4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" name="Google Shape;4577;g2228b37a3b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8" name="Google Shape;4578;g2228b37a3b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2" name="Shape 4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3" name="Google Shape;4583;g2228b37a3b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4" name="Google Shape;4584;g2228b37a3b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2" name="Shape 4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3" name="Google Shape;4593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4" name="Google Shape;4594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0" name="Shape 4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1" name="Google Shape;4601;g2228b37a3b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2" name="Google Shape;4602;g2228b37a3b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3" name="Shape 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" name="Google Shape;4614;g2228b37a3b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5" name="Google Shape;4615;g2228b37a3b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6" name="Shape 4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7" name="Google Shape;4627;g2228b37a3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8" name="Google Shape;4628;g2228b37a3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4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5" name="Google Shape;4365;g22e87af6720_1_4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6" name="Google Shape;4366;g22e87af6720_1_4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7" name="Shape 4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" name="Google Shape;4638;g2228b37a3b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9" name="Google Shape;4639;g2228b37a3b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3" name="Shape 4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4" name="Google Shape;4644;g20a1357d6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5" name="Google Shape;4645;g20a1357d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0" name="Shape 4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1" name="Google Shape;4371;g22e87af6720_1_4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2" name="Google Shape;4372;g22e87af6720_1_4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9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g22e87af6720_1_4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1" name="Google Shape;4401;g22e87af6720_1_4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0" name="Shape 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1" name="Google Shape;4411;g22e87af6720_1_4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2" name="Google Shape;4412;g22e87af6720_1_4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6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" name="Google Shape;4417;g22e87af6720_1_4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8" name="Google Shape;4418;g22e87af6720_1_4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2" name="Shape 4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" name="Google Shape;4423;g22e87af6720_1_4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4" name="Google Shape;4424;g22e87af6720_1_4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8" name="Shape 4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9" name="Google Shape;4429;g22e87af6720_1_4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0" name="Google Shape;4430;g22e87af6720_1_4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 rot="10800000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rect b="b" l="l" r="r" t="t"/>
              <a:pathLst>
                <a:path extrusionOk="0" h="1215" w="5882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rect b="b" l="l" r="r" t="t"/>
              <a:pathLst>
                <a:path extrusionOk="0" h="811" w="3585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rect b="b" l="l" r="r" t="t"/>
              <a:pathLst>
                <a:path extrusionOk="0" h="12" w="37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rect b="b" l="l" r="r" t="t"/>
              <a:pathLst>
                <a:path extrusionOk="0" h="5228" w="849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rect b="b" l="l" r="r" t="t"/>
              <a:pathLst>
                <a:path extrusionOk="0" h="2810" w="4466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rect b="b" l="l" r="r" t="t"/>
              <a:pathLst>
                <a:path extrusionOk="0" h="2096" w="3215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rect b="b" l="l" r="r" t="t"/>
              <a:pathLst>
                <a:path extrusionOk="0" h="1930" w="1216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rect b="b" l="l" r="r" t="t"/>
              <a:pathLst>
                <a:path extrusionOk="0" h="2918" w="3787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rect b="b" l="l" r="r" t="t"/>
              <a:pathLst>
                <a:path extrusionOk="0" h="12" w="24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rect b="b" l="l" r="r" t="t"/>
              <a:pathLst>
                <a:path extrusionOk="0" h="2680" w="7073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rect b="b" l="l" r="r" t="t"/>
              <a:pathLst>
                <a:path extrusionOk="0" h="989" w="137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rect b="b" l="l" r="r" t="t"/>
              <a:pathLst>
                <a:path extrusionOk="0" h="1311" w="2501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rect b="b" l="l" r="r" t="t"/>
              <a:pathLst>
                <a:path extrusionOk="0" h="917" w="2429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rect b="b" l="l" r="r" t="t"/>
              <a:pathLst>
                <a:path extrusionOk="0" h="1477" w="775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rect b="b" l="l" r="r" t="t"/>
              <a:pathLst>
                <a:path extrusionOk="0" h="10800" w="3716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rect b="b" l="l" r="r" t="t"/>
              <a:pathLst>
                <a:path extrusionOk="0" h="1876" w="6395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rect b="b" l="l" r="r" t="t"/>
              <a:pathLst>
                <a:path extrusionOk="0" h="12705" w="5335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rect b="b" l="l" r="r" t="t"/>
              <a:pathLst>
                <a:path extrusionOk="0" h="4013" w="299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rect b="b" l="l" r="r" t="t"/>
              <a:pathLst>
                <a:path extrusionOk="0" h="11883" w="3295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rect b="b" l="l" r="r" t="t"/>
              <a:pathLst>
                <a:path extrusionOk="0" h="1894" w="1311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rect b="b" l="l" r="r" t="t"/>
              <a:pathLst>
                <a:path extrusionOk="0" h="3454" w="2061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rect b="b" l="l" r="r" t="t"/>
              <a:pathLst>
                <a:path extrusionOk="0" h="7454" w="4097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rect b="b" l="l" r="r" t="t"/>
              <a:pathLst>
                <a:path extrusionOk="0" h="989" w="9728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rect b="b" l="l" r="r" t="t"/>
              <a:pathLst>
                <a:path extrusionOk="0" h="3906" w="3204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rect b="b" l="l" r="r" t="t"/>
              <a:pathLst>
                <a:path extrusionOk="0" h="3728" w="2942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rect b="b" l="l" r="r" t="t"/>
              <a:pathLst>
                <a:path extrusionOk="0" h="5263" w="4347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rect b="b" l="l" r="r" t="t"/>
              <a:pathLst>
                <a:path extrusionOk="0" h="11990" w="22146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rect b="b" l="l" r="r" t="t"/>
              <a:pathLst>
                <a:path extrusionOk="0" h="181" w="346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rect b="b" l="l" r="r" t="t"/>
              <a:pathLst>
                <a:path extrusionOk="0" h="13562" w="1130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rect b="b" l="l" r="r" t="t"/>
              <a:pathLst>
                <a:path extrusionOk="0" h="3965" w="4465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rect b="b" l="l" r="r" t="t"/>
              <a:pathLst>
                <a:path extrusionOk="0" h="5300" w="4799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rect b="b" l="l" r="r" t="t"/>
              <a:pathLst>
                <a:path extrusionOk="0" h="4799" w="4335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rect b="b" l="l" r="r" t="t"/>
              <a:pathLst>
                <a:path extrusionOk="0" h="4025" w="8275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rect b="b" l="l" r="r" t="t"/>
              <a:pathLst>
                <a:path extrusionOk="0" h="4501" w="9776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rect b="b" l="l" r="r" t="t"/>
              <a:pathLst>
                <a:path extrusionOk="0" h="1418" w="13586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rect b="b" l="l" r="r" t="t"/>
              <a:pathLst>
                <a:path extrusionOk="0" h="24635" w="22194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rect b="b" l="l" r="r" t="t"/>
              <a:pathLst>
                <a:path extrusionOk="0" h="8931" w="5668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rect b="b" l="l" r="r" t="t"/>
              <a:pathLst>
                <a:path extrusionOk="0" h="7002" w="1192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rect b="b" l="l" r="r" t="t"/>
              <a:pathLst>
                <a:path extrusionOk="0" h="73" w="61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rect b="b" l="l" r="r" t="t"/>
              <a:pathLst>
                <a:path extrusionOk="0" h="10907" w="1715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rect b="b" l="l" r="r" t="t"/>
              <a:pathLst>
                <a:path extrusionOk="0" h="4704" w="10515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rect b="b" l="l" r="r" t="t"/>
              <a:pathLst>
                <a:path extrusionOk="0" h="7562" w="5263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rect b="b" l="l" r="r" t="t"/>
              <a:pathLst>
                <a:path extrusionOk="0" h="5513" w="1191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rect b="b" l="l" r="r" t="t"/>
              <a:pathLst>
                <a:path extrusionOk="0" h="692" w="56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rect b="b" l="l" r="r" t="t"/>
              <a:pathLst>
                <a:path extrusionOk="0" h="3521" w="4775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rect b="b" l="l" r="r" t="t"/>
              <a:pathLst>
                <a:path extrusionOk="0" h="109" w="144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rect b="b" l="l" r="r" t="t"/>
              <a:pathLst>
                <a:path extrusionOk="0" h="11312" w="3216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rect b="b" l="l" r="r" t="t"/>
              <a:pathLst>
                <a:path extrusionOk="0" h="11705" w="1715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rect b="b" l="l" r="r" t="t"/>
              <a:pathLst>
                <a:path extrusionOk="0" h="14610" w="4728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rect b="b" l="l" r="r" t="t"/>
              <a:pathLst>
                <a:path extrusionOk="0" h="2263" w="4502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rect b="b" l="l" r="r" t="t"/>
              <a:pathLst>
                <a:path extrusionOk="0" h="1454" w="2703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rect b="b" l="l" r="r" t="t"/>
              <a:pathLst>
                <a:path extrusionOk="0" h="11550" w="8157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rect b="b" l="l" r="r" t="t"/>
              <a:pathLst>
                <a:path extrusionOk="0" h="1877" w="1894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rect b="b" l="l" r="r" t="t"/>
              <a:pathLst>
                <a:path extrusionOk="0" h="2632" w="2775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rect b="b" l="l" r="r" t="t"/>
              <a:pathLst>
                <a:path extrusionOk="0" h="486" w="477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rect b="b" l="l" r="r" t="t"/>
              <a:pathLst>
                <a:path extrusionOk="0" h="946" w="1013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rect b="b" l="l" r="r" t="t"/>
              <a:pathLst>
                <a:path extrusionOk="0" h="1324" w="1418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rect b="b" l="l" r="r" t="t"/>
              <a:pathLst>
                <a:path extrusionOk="0" h="1323" w="1335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rect b="b" l="l" r="r" t="t"/>
              <a:pathLst>
                <a:path extrusionOk="0" h="945" w="1001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rect b="b" l="l" r="r" t="t"/>
              <a:pathLst>
                <a:path extrusionOk="0" h="954" w="1049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rect b="b" l="l" r="r" t="t"/>
              <a:pathLst>
                <a:path extrusionOk="0" h="955" w="1001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rect b="b" l="l" r="r" t="t"/>
              <a:pathLst>
                <a:path extrusionOk="0" h="927" w="954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rect b="b" l="l" r="r" t="t"/>
              <a:pathLst>
                <a:path extrusionOk="0" h="949" w="1013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rect b="b" l="l" r="r" t="t"/>
              <a:pathLst>
                <a:path extrusionOk="0" h="1319" w="1418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rect b="b" l="l" r="r" t="t"/>
              <a:pathLst>
                <a:path extrusionOk="0" h="523" w="549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rect b="b" l="l" r="r" t="t"/>
              <a:pathLst>
                <a:path extrusionOk="0" h="547" w="537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rect b="b" l="l" r="r" t="t"/>
              <a:pathLst>
                <a:path extrusionOk="0" h="543" w="585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rect b="b" l="l" r="r" t="t"/>
              <a:pathLst>
                <a:path extrusionOk="0" h="544" w="573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rect b="b" l="l" r="r" t="t"/>
              <a:pathLst>
                <a:path extrusionOk="0" h="533" w="584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rect b="b" l="l" r="r" t="t"/>
              <a:pathLst>
                <a:path extrusionOk="0" h="547" w="573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rect b="b" l="l" r="r" t="t"/>
              <a:pathLst>
                <a:path extrusionOk="0" h="547" w="549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rect b="b" l="l" r="r" t="t"/>
              <a:pathLst>
                <a:path extrusionOk="0" h="1215" w="5882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rect b="b" l="l" r="r" t="t"/>
              <a:pathLst>
                <a:path extrusionOk="0" h="811" w="3585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rect b="b" l="l" r="r" t="t"/>
              <a:pathLst>
                <a:path extrusionOk="0" h="12" w="37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rect b="b" l="l" r="r" t="t"/>
              <a:pathLst>
                <a:path extrusionOk="0" h="5228" w="849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rect b="b" l="l" r="r" t="t"/>
              <a:pathLst>
                <a:path extrusionOk="0" h="2810" w="4466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rect b="b" l="l" r="r" t="t"/>
              <a:pathLst>
                <a:path extrusionOk="0" h="2096" w="3215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rect b="b" l="l" r="r" t="t"/>
              <a:pathLst>
                <a:path extrusionOk="0" h="1930" w="1216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rect b="b" l="l" r="r" t="t"/>
              <a:pathLst>
                <a:path extrusionOk="0" h="2918" w="3787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rect b="b" l="l" r="r" t="t"/>
              <a:pathLst>
                <a:path extrusionOk="0" h="12" w="24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rect b="b" l="l" r="r" t="t"/>
              <a:pathLst>
                <a:path extrusionOk="0" h="2680" w="7073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rect b="b" l="l" r="r" t="t"/>
              <a:pathLst>
                <a:path extrusionOk="0" h="989" w="137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rect b="b" l="l" r="r" t="t"/>
              <a:pathLst>
                <a:path extrusionOk="0" h="1311" w="2501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rect b="b" l="l" r="r" t="t"/>
              <a:pathLst>
                <a:path extrusionOk="0" h="917" w="2429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rect b="b" l="l" r="r" t="t"/>
              <a:pathLst>
                <a:path extrusionOk="0" h="1477" w="775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rect b="b" l="l" r="r" t="t"/>
              <a:pathLst>
                <a:path extrusionOk="0" h="10800" w="3716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rect b="b" l="l" r="r" t="t"/>
              <a:pathLst>
                <a:path extrusionOk="0" h="1876" w="6395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rect b="b" l="l" r="r" t="t"/>
              <a:pathLst>
                <a:path extrusionOk="0" h="12705" w="5335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rect b="b" l="l" r="r" t="t"/>
              <a:pathLst>
                <a:path extrusionOk="0" h="4013" w="299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rect b="b" l="l" r="r" t="t"/>
              <a:pathLst>
                <a:path extrusionOk="0" h="11883" w="3295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rect b="b" l="l" r="r" t="t"/>
              <a:pathLst>
                <a:path extrusionOk="0" h="1894" w="1311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rect b="b" l="l" r="r" t="t"/>
              <a:pathLst>
                <a:path extrusionOk="0" h="3454" w="2061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rect b="b" l="l" r="r" t="t"/>
              <a:pathLst>
                <a:path extrusionOk="0" h="7454" w="4097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rect b="b" l="l" r="r" t="t"/>
              <a:pathLst>
                <a:path extrusionOk="0" h="989" w="9728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rect b="b" l="l" r="r" t="t"/>
              <a:pathLst>
                <a:path extrusionOk="0" h="3906" w="3204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rect b="b" l="l" r="r" t="t"/>
              <a:pathLst>
                <a:path extrusionOk="0" h="3728" w="2942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rect b="b" l="l" r="r" t="t"/>
              <a:pathLst>
                <a:path extrusionOk="0" h="5263" w="4347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rect b="b" l="l" r="r" t="t"/>
              <a:pathLst>
                <a:path extrusionOk="0" h="11990" w="22146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rect b="b" l="l" r="r" t="t"/>
              <a:pathLst>
                <a:path extrusionOk="0" h="181" w="346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rect b="b" l="l" r="r" t="t"/>
              <a:pathLst>
                <a:path extrusionOk="0" h="13562" w="1130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rect b="b" l="l" r="r" t="t"/>
              <a:pathLst>
                <a:path extrusionOk="0" h="3965" w="4465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rect b="b" l="l" r="r" t="t"/>
              <a:pathLst>
                <a:path extrusionOk="0" h="5300" w="4799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rect b="b" l="l" r="r" t="t"/>
              <a:pathLst>
                <a:path extrusionOk="0" h="4799" w="4335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rect b="b" l="l" r="r" t="t"/>
              <a:pathLst>
                <a:path extrusionOk="0" h="4025" w="8275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rect b="b" l="l" r="r" t="t"/>
              <a:pathLst>
                <a:path extrusionOk="0" h="4501" w="9776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rect b="b" l="l" r="r" t="t"/>
              <a:pathLst>
                <a:path extrusionOk="0" h="1418" w="13586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rect b="b" l="l" r="r" t="t"/>
              <a:pathLst>
                <a:path extrusionOk="0" h="24635" w="22194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rect b="b" l="l" r="r" t="t"/>
              <a:pathLst>
                <a:path extrusionOk="0" h="8931" w="5668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rect b="b" l="l" r="r" t="t"/>
              <a:pathLst>
                <a:path extrusionOk="0" h="7002" w="1192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rect b="b" l="l" r="r" t="t"/>
              <a:pathLst>
                <a:path extrusionOk="0" h="73" w="61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rect b="b" l="l" r="r" t="t"/>
              <a:pathLst>
                <a:path extrusionOk="0" h="10907" w="1715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rect b="b" l="l" r="r" t="t"/>
              <a:pathLst>
                <a:path extrusionOk="0" h="4704" w="10515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rect b="b" l="l" r="r" t="t"/>
              <a:pathLst>
                <a:path extrusionOk="0" h="7562" w="5263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rect b="b" l="l" r="r" t="t"/>
              <a:pathLst>
                <a:path extrusionOk="0" h="5513" w="1191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rect b="b" l="l" r="r" t="t"/>
              <a:pathLst>
                <a:path extrusionOk="0" h="692" w="56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rect b="b" l="l" r="r" t="t"/>
              <a:pathLst>
                <a:path extrusionOk="0" h="3521" w="4775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rect b="b" l="l" r="r" t="t"/>
              <a:pathLst>
                <a:path extrusionOk="0" h="109" w="144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rect b="b" l="l" r="r" t="t"/>
              <a:pathLst>
                <a:path extrusionOk="0" h="11312" w="3216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rect b="b" l="l" r="r" t="t"/>
              <a:pathLst>
                <a:path extrusionOk="0" h="11705" w="1715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rect b="b" l="l" r="r" t="t"/>
              <a:pathLst>
                <a:path extrusionOk="0" h="14610" w="4728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rect b="b" l="l" r="r" t="t"/>
              <a:pathLst>
                <a:path extrusionOk="0" h="2263" w="4502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rect b="b" l="l" r="r" t="t"/>
              <a:pathLst>
                <a:path extrusionOk="0" h="1454" w="2703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rect b="b" l="l" r="r" t="t"/>
              <a:pathLst>
                <a:path extrusionOk="0" h="11550" w="8157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rect b="b" l="l" r="r" t="t"/>
              <a:pathLst>
                <a:path extrusionOk="0" h="1877" w="1894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rect b="b" l="l" r="r" t="t"/>
              <a:pathLst>
                <a:path extrusionOk="0" h="2632" w="2775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rect b="b" l="l" r="r" t="t"/>
              <a:pathLst>
                <a:path extrusionOk="0" h="486" w="477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rect b="b" l="l" r="r" t="t"/>
              <a:pathLst>
                <a:path extrusionOk="0" h="946" w="1013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rect b="b" l="l" r="r" t="t"/>
              <a:pathLst>
                <a:path extrusionOk="0" h="1324" w="1418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rect b="b" l="l" r="r" t="t"/>
              <a:pathLst>
                <a:path extrusionOk="0" h="1323" w="1335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rect b="b" l="l" r="r" t="t"/>
              <a:pathLst>
                <a:path extrusionOk="0" h="945" w="1001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rect b="b" l="l" r="r" t="t"/>
              <a:pathLst>
                <a:path extrusionOk="0" h="954" w="1049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rect b="b" l="l" r="r" t="t"/>
              <a:pathLst>
                <a:path extrusionOk="0" h="955" w="1001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rect b="b" l="l" r="r" t="t"/>
              <a:pathLst>
                <a:path extrusionOk="0" h="927" w="954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rect b="b" l="l" r="r" t="t"/>
              <a:pathLst>
                <a:path extrusionOk="0" h="949" w="1013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rect b="b" l="l" r="r" t="t"/>
              <a:pathLst>
                <a:path extrusionOk="0" h="1319" w="1418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rect b="b" l="l" r="r" t="t"/>
              <a:pathLst>
                <a:path extrusionOk="0" h="523" w="549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rect b="b" l="l" r="r" t="t"/>
              <a:pathLst>
                <a:path extrusionOk="0" h="547" w="537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rect b="b" l="l" r="r" t="t"/>
              <a:pathLst>
                <a:path extrusionOk="0" h="543" w="585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rect b="b" l="l" r="r" t="t"/>
              <a:pathLst>
                <a:path extrusionOk="0" h="544" w="573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rect b="b" l="l" r="r" t="t"/>
              <a:pathLst>
                <a:path extrusionOk="0" h="533" w="584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rect b="b" l="l" r="r" t="t"/>
              <a:pathLst>
                <a:path extrusionOk="0" h="547" w="573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rect b="b" l="l" r="r" t="t"/>
              <a:pathLst>
                <a:path extrusionOk="0" h="547" w="549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1"/>
          <p:cNvSpPr txBox="1"/>
          <p:nvPr>
            <p:ph hasCustomPrompt="1" type="title"/>
          </p:nvPr>
        </p:nvSpPr>
        <p:spPr>
          <a:xfrm>
            <a:off x="1025700" y="1411294"/>
            <a:ext cx="7092600" cy="17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1" name="Google Shape;1301;p11"/>
          <p:cNvSpPr txBox="1"/>
          <p:nvPr>
            <p:ph idx="1" type="subTitle"/>
          </p:nvPr>
        </p:nvSpPr>
        <p:spPr>
          <a:xfrm>
            <a:off x="1283925" y="3235106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02" name="Google Shape;1302;p11"/>
          <p:cNvGrpSpPr/>
          <p:nvPr/>
        </p:nvGrpSpPr>
        <p:grpSpPr>
          <a:xfrm flipH="1" rot="10800000">
            <a:off x="5136556" y="3277534"/>
            <a:ext cx="4037062" cy="1568292"/>
            <a:chOff x="874500" y="1324100"/>
            <a:chExt cx="2298225" cy="892800"/>
          </a:xfrm>
        </p:grpSpPr>
        <p:sp>
          <p:nvSpPr>
            <p:cNvPr id="1303" name="Google Shape;1303;p11"/>
            <p:cNvSpPr/>
            <p:nvPr/>
          </p:nvSpPr>
          <p:spPr>
            <a:xfrm>
              <a:off x="3108700" y="1324100"/>
              <a:ext cx="64025" cy="42300"/>
            </a:xfrm>
            <a:custGeom>
              <a:rect b="b" l="l" r="r" t="t"/>
              <a:pathLst>
                <a:path extrusionOk="0" h="1692" w="2561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3100375" y="1324400"/>
              <a:ext cx="24425" cy="35450"/>
            </a:xfrm>
            <a:custGeom>
              <a:rect b="b" l="l" r="r" t="t"/>
              <a:pathLst>
                <a:path extrusionOk="0" h="1418" w="977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2658050" y="1324100"/>
              <a:ext cx="77725" cy="101225"/>
            </a:xfrm>
            <a:custGeom>
              <a:rect b="b" l="l" r="r" t="t"/>
              <a:pathLst>
                <a:path extrusionOk="0" h="4049" w="3109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3039950" y="1324100"/>
              <a:ext cx="46750" cy="37525"/>
            </a:xfrm>
            <a:custGeom>
              <a:rect b="b" l="l" r="r" t="t"/>
              <a:pathLst>
                <a:path extrusionOk="0" h="1501" w="187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3095625" y="1382750"/>
              <a:ext cx="10725" cy="6125"/>
            </a:xfrm>
            <a:custGeom>
              <a:rect b="b" l="l" r="r" t="t"/>
              <a:pathLst>
                <a:path extrusionOk="0" h="245" w="429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2519350" y="1324100"/>
              <a:ext cx="119375" cy="105400"/>
            </a:xfrm>
            <a:custGeom>
              <a:rect b="b" l="l" r="r" t="t"/>
              <a:pathLst>
                <a:path extrusionOk="0" h="4216" w="4775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2959575" y="1324400"/>
              <a:ext cx="127425" cy="44675"/>
            </a:xfrm>
            <a:custGeom>
              <a:rect b="b" l="l" r="r" t="t"/>
              <a:pathLst>
                <a:path extrusionOk="0" h="1787" w="5097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2669975" y="1368450"/>
              <a:ext cx="416425" cy="72950"/>
            </a:xfrm>
            <a:custGeom>
              <a:rect b="b" l="l" r="r" t="t"/>
              <a:pathLst>
                <a:path extrusionOk="0" h="2918" w="16657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2464575" y="1378875"/>
              <a:ext cx="629275" cy="804275"/>
            </a:xfrm>
            <a:custGeom>
              <a:rect b="b" l="l" r="r" t="t"/>
              <a:pathLst>
                <a:path extrusionOk="0" h="32171" w="25171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2489575" y="1454775"/>
              <a:ext cx="155400" cy="285775"/>
            </a:xfrm>
            <a:custGeom>
              <a:rect b="b" l="l" r="r" t="t"/>
              <a:pathLst>
                <a:path extrusionOk="0" h="11431" w="6216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2481850" y="1387200"/>
              <a:ext cx="1500" cy="2400"/>
            </a:xfrm>
            <a:custGeom>
              <a:rect b="b" l="l" r="r" t="t"/>
              <a:pathLst>
                <a:path extrusionOk="0" h="96" w="6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2482450" y="1324400"/>
              <a:ext cx="12225" cy="56575"/>
            </a:xfrm>
            <a:custGeom>
              <a:rect b="b" l="l" r="r" t="t"/>
              <a:pathLst>
                <a:path extrusionOk="0" h="2263" w="489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2461300" y="1397025"/>
              <a:ext cx="28600" cy="338450"/>
            </a:xfrm>
            <a:custGeom>
              <a:rect b="b" l="l" r="r" t="t"/>
              <a:pathLst>
                <a:path extrusionOk="0" h="13538" w="1144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1"/>
            <p:cNvSpPr/>
            <p:nvPr/>
          </p:nvSpPr>
          <p:spPr>
            <a:xfrm>
              <a:off x="2299675" y="1324400"/>
              <a:ext cx="333400" cy="114025"/>
            </a:xfrm>
            <a:custGeom>
              <a:rect b="b" l="l" r="r" t="t"/>
              <a:pathLst>
                <a:path extrusionOk="0" h="4561" w="13336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1"/>
            <p:cNvSpPr/>
            <p:nvPr/>
          </p:nvSpPr>
          <p:spPr>
            <a:xfrm>
              <a:off x="2163950" y="1324400"/>
              <a:ext cx="136950" cy="109550"/>
            </a:xfrm>
            <a:custGeom>
              <a:rect b="b" l="l" r="r" t="t"/>
              <a:pathLst>
                <a:path extrusionOk="0" h="4382" w="5478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1971375" y="1430950"/>
              <a:ext cx="188425" cy="158400"/>
            </a:xfrm>
            <a:custGeom>
              <a:rect b="b" l="l" r="r" t="t"/>
              <a:pathLst>
                <a:path extrusionOk="0" h="6336" w="7537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2269925" y="1742600"/>
              <a:ext cx="5075" cy="3000"/>
            </a:xfrm>
            <a:custGeom>
              <a:rect b="b" l="l" r="r" t="t"/>
              <a:pathLst>
                <a:path extrusionOk="0" h="120" w="203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117800" y="1324100"/>
              <a:ext cx="141425" cy="365850"/>
            </a:xfrm>
            <a:custGeom>
              <a:rect b="b" l="l" r="r" t="t"/>
              <a:pathLst>
                <a:path extrusionOk="0" h="14634" w="5657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2450600" y="1814350"/>
              <a:ext cx="27100" cy="362275"/>
            </a:xfrm>
            <a:custGeom>
              <a:rect b="b" l="l" r="r" t="t"/>
              <a:pathLst>
                <a:path extrusionOk="0" h="14491" w="1084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273475" y="1738150"/>
              <a:ext cx="176850" cy="439950"/>
            </a:xfrm>
            <a:custGeom>
              <a:rect b="b" l="l" r="r" t="t"/>
              <a:pathLst>
                <a:path extrusionOk="0" h="17598" w="7074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2293425" y="1714325"/>
              <a:ext cx="141725" cy="60150"/>
            </a:xfrm>
            <a:custGeom>
              <a:rect b="b" l="l" r="r" t="t"/>
              <a:pathLst>
                <a:path extrusionOk="0" h="2406" w="5669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1976725" y="1600625"/>
              <a:ext cx="267625" cy="103300"/>
            </a:xfrm>
            <a:custGeom>
              <a:rect b="b" l="l" r="r" t="t"/>
              <a:pathLst>
                <a:path extrusionOk="0" h="4132" w="10705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1969275" y="1610450"/>
              <a:ext cx="477475" cy="573900"/>
            </a:xfrm>
            <a:custGeom>
              <a:rect b="b" l="l" r="r" t="t"/>
              <a:pathLst>
                <a:path extrusionOk="0" h="22956" w="19099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1726400" y="1324400"/>
              <a:ext cx="224450" cy="261075"/>
            </a:xfrm>
            <a:custGeom>
              <a:rect b="b" l="l" r="r" t="t"/>
              <a:pathLst>
                <a:path extrusionOk="0" h="10443" w="8978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592450" y="1416675"/>
              <a:ext cx="110450" cy="205100"/>
            </a:xfrm>
            <a:custGeom>
              <a:rect b="b" l="l" r="r" t="t"/>
              <a:pathLst>
                <a:path extrusionOk="0" h="8204" w="4418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1593350" y="1324400"/>
              <a:ext cx="59850" cy="58675"/>
            </a:xfrm>
            <a:custGeom>
              <a:rect b="b" l="l" r="r" t="t"/>
              <a:pathLst>
                <a:path extrusionOk="0" h="2347" w="2394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134510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1354625" y="1406550"/>
              <a:ext cx="219700" cy="254225"/>
            </a:xfrm>
            <a:custGeom>
              <a:rect b="b" l="l" r="r" t="t"/>
              <a:pathLst>
                <a:path extrusionOk="0" h="10169" w="8788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345700" y="16696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1348675" y="1635750"/>
              <a:ext cx="339650" cy="34250"/>
            </a:xfrm>
            <a:custGeom>
              <a:rect b="b" l="l" r="r" t="t"/>
              <a:pathLst>
                <a:path extrusionOk="0" h="1370" w="13586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346575" y="166997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345100" y="1669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1349275" y="1670125"/>
              <a:ext cx="300" cy="475"/>
            </a:xfrm>
            <a:custGeom>
              <a:rect b="b" l="l" r="r" t="t"/>
              <a:pathLst>
                <a:path extrusionOk="0" h="19" w="12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351050" y="16690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992675" y="1324400"/>
              <a:ext cx="353050" cy="345000"/>
            </a:xfrm>
            <a:custGeom>
              <a:rect b="b" l="l" r="r" t="t"/>
              <a:pathLst>
                <a:path extrusionOk="0" h="13800" w="14122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346275" y="1669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135105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1"/>
            <p:cNvSpPr/>
            <p:nvPr/>
          </p:nvSpPr>
          <p:spPr>
            <a:xfrm>
              <a:off x="1351950" y="16676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1343300" y="1324400"/>
              <a:ext cx="127425" cy="346500"/>
            </a:xfrm>
            <a:custGeom>
              <a:rect b="b" l="l" r="r" t="t"/>
              <a:pathLst>
                <a:path extrusionOk="0" h="13860" w="5097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2236875" y="1685475"/>
              <a:ext cx="58075" cy="57750"/>
            </a:xfrm>
            <a:custGeom>
              <a:rect b="b" l="l" r="r" t="t"/>
              <a:pathLst>
                <a:path extrusionOk="0" h="2310" w="2323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434225" y="1733500"/>
              <a:ext cx="85450" cy="81450"/>
            </a:xfrm>
            <a:custGeom>
              <a:rect b="b" l="l" r="r" t="t"/>
              <a:pathLst>
                <a:path extrusionOk="0" h="3258" w="3418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630075" y="1418625"/>
              <a:ext cx="41100" cy="40925"/>
            </a:xfrm>
            <a:custGeom>
              <a:rect b="b" l="l" r="r" t="t"/>
              <a:pathLst>
                <a:path extrusionOk="0" h="1637" w="1644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338375" y="139545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3084300" y="1355525"/>
              <a:ext cx="30375" cy="29150"/>
            </a:xfrm>
            <a:custGeom>
              <a:rect b="b" l="l" r="r" t="t"/>
              <a:pathLst>
                <a:path extrusionOk="0" h="1166" w="1215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1937425" y="1579200"/>
              <a:ext cx="42300" cy="40575"/>
            </a:xfrm>
            <a:custGeom>
              <a:rect b="b" l="l" r="r" t="t"/>
              <a:pathLst>
                <a:path extrusionOk="0" h="1623" w="1692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435125" y="2175825"/>
              <a:ext cx="44075" cy="41075"/>
            </a:xfrm>
            <a:custGeom>
              <a:rect b="b" l="l" r="r" t="t"/>
              <a:pathLst>
                <a:path extrusionOk="0" h="1643" w="1763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874500" y="1324400"/>
              <a:ext cx="61050" cy="39475"/>
            </a:xfrm>
            <a:custGeom>
              <a:rect b="b" l="l" r="r" t="t"/>
              <a:pathLst>
                <a:path extrusionOk="0" h="1579" w="2442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687100" y="1615750"/>
              <a:ext cx="48250" cy="45975"/>
            </a:xfrm>
            <a:custGeom>
              <a:rect b="b" l="l" r="r" t="t"/>
              <a:pathLst>
                <a:path extrusionOk="0" h="1839" w="193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2480650" y="1385525"/>
              <a:ext cx="17900" cy="16475"/>
            </a:xfrm>
            <a:custGeom>
              <a:rect b="b" l="l" r="r" t="t"/>
              <a:pathLst>
                <a:path extrusionOk="0" h="659" w="716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1565650" y="1378450"/>
              <a:ext cx="45875" cy="41525"/>
            </a:xfrm>
            <a:custGeom>
              <a:rect b="b" l="l" r="r" t="t"/>
              <a:pathLst>
                <a:path extrusionOk="0" h="1661" w="1835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11"/>
          <p:cNvGrpSpPr/>
          <p:nvPr/>
        </p:nvGrpSpPr>
        <p:grpSpPr>
          <a:xfrm flipH="1">
            <a:off x="87" y="-12"/>
            <a:ext cx="4037062" cy="1568292"/>
            <a:chOff x="874500" y="1324100"/>
            <a:chExt cx="2298225" cy="892800"/>
          </a:xfrm>
        </p:grpSpPr>
        <p:sp>
          <p:nvSpPr>
            <p:cNvPr id="1358" name="Google Shape;1358;p11"/>
            <p:cNvSpPr/>
            <p:nvPr/>
          </p:nvSpPr>
          <p:spPr>
            <a:xfrm>
              <a:off x="3108700" y="1324100"/>
              <a:ext cx="64025" cy="42300"/>
            </a:xfrm>
            <a:custGeom>
              <a:rect b="b" l="l" r="r" t="t"/>
              <a:pathLst>
                <a:path extrusionOk="0" h="1692" w="2561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3100375" y="1324400"/>
              <a:ext cx="24425" cy="35450"/>
            </a:xfrm>
            <a:custGeom>
              <a:rect b="b" l="l" r="r" t="t"/>
              <a:pathLst>
                <a:path extrusionOk="0" h="1418" w="977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2658050" y="1324100"/>
              <a:ext cx="77725" cy="101225"/>
            </a:xfrm>
            <a:custGeom>
              <a:rect b="b" l="l" r="r" t="t"/>
              <a:pathLst>
                <a:path extrusionOk="0" h="4049" w="3109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3039950" y="1324100"/>
              <a:ext cx="46750" cy="37525"/>
            </a:xfrm>
            <a:custGeom>
              <a:rect b="b" l="l" r="r" t="t"/>
              <a:pathLst>
                <a:path extrusionOk="0" h="1501" w="187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3095625" y="1382750"/>
              <a:ext cx="10725" cy="6125"/>
            </a:xfrm>
            <a:custGeom>
              <a:rect b="b" l="l" r="r" t="t"/>
              <a:pathLst>
                <a:path extrusionOk="0" h="245" w="429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2519350" y="1324100"/>
              <a:ext cx="119375" cy="105400"/>
            </a:xfrm>
            <a:custGeom>
              <a:rect b="b" l="l" r="r" t="t"/>
              <a:pathLst>
                <a:path extrusionOk="0" h="4216" w="4775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2959575" y="1324400"/>
              <a:ext cx="127425" cy="44675"/>
            </a:xfrm>
            <a:custGeom>
              <a:rect b="b" l="l" r="r" t="t"/>
              <a:pathLst>
                <a:path extrusionOk="0" h="1787" w="5097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2669975" y="1368450"/>
              <a:ext cx="416425" cy="72950"/>
            </a:xfrm>
            <a:custGeom>
              <a:rect b="b" l="l" r="r" t="t"/>
              <a:pathLst>
                <a:path extrusionOk="0" h="2918" w="16657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2464575" y="1378875"/>
              <a:ext cx="629275" cy="804275"/>
            </a:xfrm>
            <a:custGeom>
              <a:rect b="b" l="l" r="r" t="t"/>
              <a:pathLst>
                <a:path extrusionOk="0" h="32171" w="25171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2489575" y="1454775"/>
              <a:ext cx="155400" cy="285775"/>
            </a:xfrm>
            <a:custGeom>
              <a:rect b="b" l="l" r="r" t="t"/>
              <a:pathLst>
                <a:path extrusionOk="0" h="11431" w="6216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2481850" y="1387200"/>
              <a:ext cx="1500" cy="2400"/>
            </a:xfrm>
            <a:custGeom>
              <a:rect b="b" l="l" r="r" t="t"/>
              <a:pathLst>
                <a:path extrusionOk="0" h="96" w="6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482450" y="1324400"/>
              <a:ext cx="12225" cy="56575"/>
            </a:xfrm>
            <a:custGeom>
              <a:rect b="b" l="l" r="r" t="t"/>
              <a:pathLst>
                <a:path extrusionOk="0" h="2263" w="489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2461300" y="1397025"/>
              <a:ext cx="28600" cy="338450"/>
            </a:xfrm>
            <a:custGeom>
              <a:rect b="b" l="l" r="r" t="t"/>
              <a:pathLst>
                <a:path extrusionOk="0" h="13538" w="1144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2299675" y="1324400"/>
              <a:ext cx="333400" cy="114025"/>
            </a:xfrm>
            <a:custGeom>
              <a:rect b="b" l="l" r="r" t="t"/>
              <a:pathLst>
                <a:path extrusionOk="0" h="4561" w="13336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163950" y="1324400"/>
              <a:ext cx="136950" cy="109550"/>
            </a:xfrm>
            <a:custGeom>
              <a:rect b="b" l="l" r="r" t="t"/>
              <a:pathLst>
                <a:path extrusionOk="0" h="4382" w="5478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971375" y="1430950"/>
              <a:ext cx="188425" cy="158400"/>
            </a:xfrm>
            <a:custGeom>
              <a:rect b="b" l="l" r="r" t="t"/>
              <a:pathLst>
                <a:path extrusionOk="0" h="6336" w="7537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2269925" y="1742600"/>
              <a:ext cx="5075" cy="3000"/>
            </a:xfrm>
            <a:custGeom>
              <a:rect b="b" l="l" r="r" t="t"/>
              <a:pathLst>
                <a:path extrusionOk="0" h="120" w="203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2117800" y="1324100"/>
              <a:ext cx="141425" cy="365850"/>
            </a:xfrm>
            <a:custGeom>
              <a:rect b="b" l="l" r="r" t="t"/>
              <a:pathLst>
                <a:path extrusionOk="0" h="14634" w="5657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2450600" y="1814350"/>
              <a:ext cx="27100" cy="362275"/>
            </a:xfrm>
            <a:custGeom>
              <a:rect b="b" l="l" r="r" t="t"/>
              <a:pathLst>
                <a:path extrusionOk="0" h="14491" w="1084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2273475" y="1738150"/>
              <a:ext cx="176850" cy="439950"/>
            </a:xfrm>
            <a:custGeom>
              <a:rect b="b" l="l" r="r" t="t"/>
              <a:pathLst>
                <a:path extrusionOk="0" h="17598" w="7074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2293425" y="1714325"/>
              <a:ext cx="141725" cy="60150"/>
            </a:xfrm>
            <a:custGeom>
              <a:rect b="b" l="l" r="r" t="t"/>
              <a:pathLst>
                <a:path extrusionOk="0" h="2406" w="5669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976725" y="1600625"/>
              <a:ext cx="267625" cy="103300"/>
            </a:xfrm>
            <a:custGeom>
              <a:rect b="b" l="l" r="r" t="t"/>
              <a:pathLst>
                <a:path extrusionOk="0" h="4132" w="10705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969275" y="1610450"/>
              <a:ext cx="477475" cy="573900"/>
            </a:xfrm>
            <a:custGeom>
              <a:rect b="b" l="l" r="r" t="t"/>
              <a:pathLst>
                <a:path extrusionOk="0" h="22956" w="19099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1726400" y="1324400"/>
              <a:ext cx="224450" cy="261075"/>
            </a:xfrm>
            <a:custGeom>
              <a:rect b="b" l="l" r="r" t="t"/>
              <a:pathLst>
                <a:path extrusionOk="0" h="10443" w="8978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1"/>
            <p:cNvSpPr/>
            <p:nvPr/>
          </p:nvSpPr>
          <p:spPr>
            <a:xfrm>
              <a:off x="1592450" y="1416675"/>
              <a:ext cx="110450" cy="205100"/>
            </a:xfrm>
            <a:custGeom>
              <a:rect b="b" l="l" r="r" t="t"/>
              <a:pathLst>
                <a:path extrusionOk="0" h="8204" w="4418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1593350" y="1324400"/>
              <a:ext cx="59850" cy="58675"/>
            </a:xfrm>
            <a:custGeom>
              <a:rect b="b" l="l" r="r" t="t"/>
              <a:pathLst>
                <a:path extrusionOk="0" h="2347" w="2394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134510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1354625" y="1406550"/>
              <a:ext cx="219700" cy="254225"/>
            </a:xfrm>
            <a:custGeom>
              <a:rect b="b" l="l" r="r" t="t"/>
              <a:pathLst>
                <a:path extrusionOk="0" h="10169" w="8788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1345700" y="16696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1348675" y="1635750"/>
              <a:ext cx="339650" cy="34250"/>
            </a:xfrm>
            <a:custGeom>
              <a:rect b="b" l="l" r="r" t="t"/>
              <a:pathLst>
                <a:path extrusionOk="0" h="1370" w="13586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1346575" y="166997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1345100" y="1669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1349275" y="1670125"/>
              <a:ext cx="300" cy="475"/>
            </a:xfrm>
            <a:custGeom>
              <a:rect b="b" l="l" r="r" t="t"/>
              <a:pathLst>
                <a:path extrusionOk="0" h="19" w="12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1351050" y="16690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992675" y="1324400"/>
              <a:ext cx="353050" cy="345000"/>
            </a:xfrm>
            <a:custGeom>
              <a:rect b="b" l="l" r="r" t="t"/>
              <a:pathLst>
                <a:path extrusionOk="0" h="13800" w="14122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1346275" y="1669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135105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1351950" y="16676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1"/>
            <p:cNvSpPr/>
            <p:nvPr/>
          </p:nvSpPr>
          <p:spPr>
            <a:xfrm>
              <a:off x="1343300" y="1324400"/>
              <a:ext cx="127425" cy="346500"/>
            </a:xfrm>
            <a:custGeom>
              <a:rect b="b" l="l" r="r" t="t"/>
              <a:pathLst>
                <a:path extrusionOk="0" h="13860" w="5097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236875" y="1685475"/>
              <a:ext cx="58075" cy="57750"/>
            </a:xfrm>
            <a:custGeom>
              <a:rect b="b" l="l" r="r" t="t"/>
              <a:pathLst>
                <a:path extrusionOk="0" h="2310" w="2323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1"/>
            <p:cNvSpPr/>
            <p:nvPr/>
          </p:nvSpPr>
          <p:spPr>
            <a:xfrm>
              <a:off x="2434225" y="1733500"/>
              <a:ext cx="85450" cy="81450"/>
            </a:xfrm>
            <a:custGeom>
              <a:rect b="b" l="l" r="r" t="t"/>
              <a:pathLst>
                <a:path extrusionOk="0" h="3258" w="3418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2630075" y="1418625"/>
              <a:ext cx="41100" cy="40925"/>
            </a:xfrm>
            <a:custGeom>
              <a:rect b="b" l="l" r="r" t="t"/>
              <a:pathLst>
                <a:path extrusionOk="0" h="1637" w="1644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2338375" y="139545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3084300" y="1355525"/>
              <a:ext cx="30375" cy="29150"/>
            </a:xfrm>
            <a:custGeom>
              <a:rect b="b" l="l" r="r" t="t"/>
              <a:pathLst>
                <a:path extrusionOk="0" h="1166" w="1215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1"/>
            <p:cNvSpPr/>
            <p:nvPr/>
          </p:nvSpPr>
          <p:spPr>
            <a:xfrm>
              <a:off x="1937425" y="1579200"/>
              <a:ext cx="42300" cy="40575"/>
            </a:xfrm>
            <a:custGeom>
              <a:rect b="b" l="l" r="r" t="t"/>
              <a:pathLst>
                <a:path extrusionOk="0" h="1623" w="1692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1"/>
            <p:cNvSpPr/>
            <p:nvPr/>
          </p:nvSpPr>
          <p:spPr>
            <a:xfrm>
              <a:off x="2435125" y="2175825"/>
              <a:ext cx="44075" cy="41075"/>
            </a:xfrm>
            <a:custGeom>
              <a:rect b="b" l="l" r="r" t="t"/>
              <a:pathLst>
                <a:path extrusionOk="0" h="1643" w="1763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1"/>
            <p:cNvSpPr/>
            <p:nvPr/>
          </p:nvSpPr>
          <p:spPr>
            <a:xfrm>
              <a:off x="874500" y="1324400"/>
              <a:ext cx="61050" cy="39475"/>
            </a:xfrm>
            <a:custGeom>
              <a:rect b="b" l="l" r="r" t="t"/>
              <a:pathLst>
                <a:path extrusionOk="0" h="1579" w="2442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1"/>
            <p:cNvSpPr/>
            <p:nvPr/>
          </p:nvSpPr>
          <p:spPr>
            <a:xfrm>
              <a:off x="1687100" y="1615750"/>
              <a:ext cx="48250" cy="45975"/>
            </a:xfrm>
            <a:custGeom>
              <a:rect b="b" l="l" r="r" t="t"/>
              <a:pathLst>
                <a:path extrusionOk="0" h="1839" w="193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1"/>
            <p:cNvSpPr/>
            <p:nvPr/>
          </p:nvSpPr>
          <p:spPr>
            <a:xfrm>
              <a:off x="2480650" y="1385525"/>
              <a:ext cx="17900" cy="16475"/>
            </a:xfrm>
            <a:custGeom>
              <a:rect b="b" l="l" r="r" t="t"/>
              <a:pathLst>
                <a:path extrusionOk="0" h="659" w="716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1"/>
            <p:cNvSpPr/>
            <p:nvPr/>
          </p:nvSpPr>
          <p:spPr>
            <a:xfrm>
              <a:off x="1565650" y="1378450"/>
              <a:ext cx="45875" cy="41525"/>
            </a:xfrm>
            <a:custGeom>
              <a:rect b="b" l="l" r="r" t="t"/>
              <a:pathLst>
                <a:path extrusionOk="0" h="1661" w="1835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rect b="b" l="l" r="r" t="t"/>
              <a:pathLst>
                <a:path extrusionOk="0" h="3323" w="1227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rect b="b" l="l" r="r" t="t"/>
              <a:pathLst>
                <a:path extrusionOk="0" fill="none" h="1" w="12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rect b="b" l="l" r="r" t="t"/>
              <a:pathLst>
                <a:path extrusionOk="0" h="1835" w="3502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rect b="b" l="l" r="r" t="t"/>
              <a:pathLst>
                <a:path extrusionOk="0" h="1882" w="3907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rect b="b" l="l" r="r" t="t"/>
              <a:pathLst>
                <a:path extrusionOk="0" h="3609" w="7407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rect b="b" l="l" r="r" t="t"/>
              <a:pathLst>
                <a:path extrusionOk="0" h="19051" w="730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rect b="b" l="l" r="r" t="t"/>
              <a:pathLst>
                <a:path extrusionOk="0" h="6323" w="1323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rect b="b" l="l" r="r" t="t"/>
              <a:pathLst>
                <a:path extrusionOk="0" h="49" w="37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rect b="b" l="l" r="r" t="t"/>
              <a:pathLst>
                <a:path extrusionOk="0" h="6632" w="1799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rect b="b" l="l" r="r" t="t"/>
              <a:pathLst>
                <a:path extrusionOk="0" h="3513" w="1061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rect b="b" l="l" r="r" t="t"/>
              <a:pathLst>
                <a:path extrusionOk="0" h="358" w="7025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rect b="b" l="l" r="r" t="t"/>
              <a:pathLst>
                <a:path extrusionOk="0" h="3525" w="555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rect b="b" l="l" r="r" t="t"/>
              <a:pathLst>
                <a:path extrusionOk="0" h="3371" w="87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rect b="b" l="l" r="r" t="t"/>
              <a:pathLst>
                <a:path extrusionOk="0" h="4132" w="2775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rect b="b" l="l" r="r" t="t"/>
              <a:pathLst>
                <a:path extrusionOk="0" h="3073" w="2073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rect b="b" l="l" r="r" t="t"/>
              <a:pathLst>
                <a:path extrusionOk="0" h="57" w="108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rect b="b" l="l" r="r" t="t"/>
              <a:pathLst>
                <a:path extrusionOk="0" h="10895" w="8455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rect b="b" l="l" r="r" t="t"/>
              <a:pathLst>
                <a:path extrusionOk="0" h="7109" w="2001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rect b="b" l="l" r="r" t="t"/>
              <a:pathLst>
                <a:path extrusionOk="0" h="7455" w="6013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rect b="b" l="l" r="r" t="t"/>
              <a:pathLst>
                <a:path extrusionOk="0" h="430" w="5656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rect b="b" l="l" r="r" t="t"/>
              <a:pathLst>
                <a:path extrusionOk="0" h="310" w="3025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rect b="b" l="l" r="r" t="t"/>
              <a:pathLst>
                <a:path extrusionOk="0" h="8252" w="1255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rect b="b" l="l" r="r" t="t"/>
              <a:pathLst>
                <a:path extrusionOk="0" h="4358" w="6573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rect b="b" l="l" r="r" t="t"/>
              <a:pathLst>
                <a:path extrusionOk="0" h="3370" w="3311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rect b="b" l="l" r="r" t="t"/>
              <a:pathLst>
                <a:path extrusionOk="0" h="6061" w="2942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rect b="b" l="l" r="r" t="t"/>
              <a:pathLst>
                <a:path extrusionOk="0" h="2096" w="312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rect b="b" l="l" r="r" t="t"/>
              <a:pathLst>
                <a:path extrusionOk="0" h="2358" w="1191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rect b="b" l="l" r="r" t="t"/>
              <a:pathLst>
                <a:path extrusionOk="0" h="6168" w="2739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rect b="b" l="l" r="r" t="t"/>
              <a:pathLst>
                <a:path extrusionOk="0" h="2680" w="6371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rect b="b" l="l" r="r" t="t"/>
              <a:pathLst>
                <a:path extrusionOk="0" h="3930" w="7264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rect b="b" l="l" r="r" t="t"/>
              <a:pathLst>
                <a:path extrusionOk="0" h="3692" w="3239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rect b="b" l="l" r="r" t="t"/>
              <a:pathLst>
                <a:path extrusionOk="0" h="3228" w="275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rect b="b" l="l" r="r" t="t"/>
              <a:pathLst>
                <a:path extrusionOk="0" h="11157" w="513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rect b="b" l="l" r="r" t="t"/>
              <a:pathLst>
                <a:path extrusionOk="0" h="1637" w="1787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rect b="b" l="l" r="r" t="t"/>
              <a:pathLst>
                <a:path extrusionOk="0" h="1147" w="118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rect b="b" l="l" r="r" t="t"/>
              <a:pathLst>
                <a:path extrusionOk="0" h="1640" w="1775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rect b="b" l="l" r="r" t="t"/>
              <a:pathLst>
                <a:path extrusionOk="0" h="156" w="632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rect b="b" l="l" r="r" t="t"/>
              <a:pathLst>
                <a:path extrusionOk="0" h="815" w="859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rect b="b" l="l" r="r" t="t"/>
              <a:pathLst>
                <a:path extrusionOk="0" h="584" w="668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rect b="b" l="l" r="r" t="t"/>
              <a:pathLst>
                <a:path extrusionOk="0" h="818" w="847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rect b="b" l="l" r="r" t="t"/>
              <a:pathLst>
                <a:path extrusionOk="0" h="812" w="918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rect b="b" l="l" r="r" t="t"/>
              <a:pathLst>
                <a:path extrusionOk="0" h="930" w="977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rect b="b" l="l" r="r" t="t"/>
              <a:pathLst>
                <a:path extrusionOk="0" h="651" w="715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rect b="b" l="l" r="r" t="t"/>
              <a:pathLst>
                <a:path extrusionOk="0" h="349" w="37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rect b="b" l="l" r="r" t="t"/>
              <a:pathLst>
                <a:path extrusionOk="0" h="848" w="942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flipH="1" rot="10800000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rect b="b" l="l" r="r" t="t"/>
              <a:pathLst>
                <a:path extrusionOk="0" h="3323" w="1227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rect b="b" l="l" r="r" t="t"/>
              <a:pathLst>
                <a:path extrusionOk="0" fill="none" h="1" w="12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rect b="b" l="l" r="r" t="t"/>
              <a:pathLst>
                <a:path extrusionOk="0" h="1835" w="3502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rect b="b" l="l" r="r" t="t"/>
              <a:pathLst>
                <a:path extrusionOk="0" h="1882" w="3907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rect b="b" l="l" r="r" t="t"/>
              <a:pathLst>
                <a:path extrusionOk="0" h="3609" w="7407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rect b="b" l="l" r="r" t="t"/>
              <a:pathLst>
                <a:path extrusionOk="0" h="19051" w="730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rect b="b" l="l" r="r" t="t"/>
              <a:pathLst>
                <a:path extrusionOk="0" h="6323" w="1323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rect b="b" l="l" r="r" t="t"/>
              <a:pathLst>
                <a:path extrusionOk="0" h="49" w="37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rect b="b" l="l" r="r" t="t"/>
              <a:pathLst>
                <a:path extrusionOk="0" h="6632" w="1799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rect b="b" l="l" r="r" t="t"/>
              <a:pathLst>
                <a:path extrusionOk="0" h="3513" w="1061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rect b="b" l="l" r="r" t="t"/>
              <a:pathLst>
                <a:path extrusionOk="0" h="358" w="7025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rect b="b" l="l" r="r" t="t"/>
              <a:pathLst>
                <a:path extrusionOk="0" h="3525" w="555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rect b="b" l="l" r="r" t="t"/>
              <a:pathLst>
                <a:path extrusionOk="0" h="3371" w="87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rect b="b" l="l" r="r" t="t"/>
              <a:pathLst>
                <a:path extrusionOk="0" h="4132" w="2775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rect b="b" l="l" r="r" t="t"/>
              <a:pathLst>
                <a:path extrusionOk="0" h="3073" w="2073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rect b="b" l="l" r="r" t="t"/>
              <a:pathLst>
                <a:path extrusionOk="0" h="57" w="108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rect b="b" l="l" r="r" t="t"/>
              <a:pathLst>
                <a:path extrusionOk="0" h="10895" w="8455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rect b="b" l="l" r="r" t="t"/>
              <a:pathLst>
                <a:path extrusionOk="0" h="7109" w="2001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rect b="b" l="l" r="r" t="t"/>
              <a:pathLst>
                <a:path extrusionOk="0" h="7455" w="6013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rect b="b" l="l" r="r" t="t"/>
              <a:pathLst>
                <a:path extrusionOk="0" h="430" w="5656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rect b="b" l="l" r="r" t="t"/>
              <a:pathLst>
                <a:path extrusionOk="0" h="310" w="3025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rect b="b" l="l" r="r" t="t"/>
              <a:pathLst>
                <a:path extrusionOk="0" h="8252" w="1255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rect b="b" l="l" r="r" t="t"/>
              <a:pathLst>
                <a:path extrusionOk="0" h="4358" w="6573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rect b="b" l="l" r="r" t="t"/>
              <a:pathLst>
                <a:path extrusionOk="0" h="3370" w="3311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rect b="b" l="l" r="r" t="t"/>
              <a:pathLst>
                <a:path extrusionOk="0" h="6061" w="2942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rect b="b" l="l" r="r" t="t"/>
              <a:pathLst>
                <a:path extrusionOk="0" h="2096" w="312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rect b="b" l="l" r="r" t="t"/>
              <a:pathLst>
                <a:path extrusionOk="0" h="2358" w="1191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rect b="b" l="l" r="r" t="t"/>
              <a:pathLst>
                <a:path extrusionOk="0" h="6168" w="2739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rect b="b" l="l" r="r" t="t"/>
              <a:pathLst>
                <a:path extrusionOk="0" h="2680" w="6371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rect b="b" l="l" r="r" t="t"/>
              <a:pathLst>
                <a:path extrusionOk="0" h="3930" w="7264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rect b="b" l="l" r="r" t="t"/>
              <a:pathLst>
                <a:path extrusionOk="0" h="3692" w="3239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rect b="b" l="l" r="r" t="t"/>
              <a:pathLst>
                <a:path extrusionOk="0" h="3228" w="275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rect b="b" l="l" r="r" t="t"/>
              <a:pathLst>
                <a:path extrusionOk="0" h="11157" w="513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rect b="b" l="l" r="r" t="t"/>
              <a:pathLst>
                <a:path extrusionOk="0" h="1637" w="1787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rect b="b" l="l" r="r" t="t"/>
              <a:pathLst>
                <a:path extrusionOk="0" h="1147" w="118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rect b="b" l="l" r="r" t="t"/>
              <a:pathLst>
                <a:path extrusionOk="0" h="1640" w="1775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rect b="b" l="l" r="r" t="t"/>
              <a:pathLst>
                <a:path extrusionOk="0" h="156" w="632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rect b="b" l="l" r="r" t="t"/>
              <a:pathLst>
                <a:path extrusionOk="0" h="815" w="859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rect b="b" l="l" r="r" t="t"/>
              <a:pathLst>
                <a:path extrusionOk="0" h="584" w="668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rect b="b" l="l" r="r" t="t"/>
              <a:pathLst>
                <a:path extrusionOk="0" h="818" w="847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rect b="b" l="l" r="r" t="t"/>
              <a:pathLst>
                <a:path extrusionOk="0" h="812" w="918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rect b="b" l="l" r="r" t="t"/>
              <a:pathLst>
                <a:path extrusionOk="0" h="930" w="977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rect b="b" l="l" r="r" t="t"/>
              <a:pathLst>
                <a:path extrusionOk="0" h="651" w="715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rect b="b" l="l" r="r" t="t"/>
              <a:pathLst>
                <a:path extrusionOk="0" h="349" w="37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rect b="b" l="l" r="r" t="t"/>
              <a:pathLst>
                <a:path extrusionOk="0" h="848" w="942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flipH="1" rot="5400000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0" name="Google Shape;160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1" name="Google Shape;1601;p13"/>
          <p:cNvSpPr txBox="1"/>
          <p:nvPr>
            <p:ph idx="2" type="title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2" name="Google Shape;1602;p13"/>
          <p:cNvSpPr txBox="1"/>
          <p:nvPr>
            <p:ph idx="1" type="subTitle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03" name="Google Shape;1603;p13"/>
          <p:cNvSpPr txBox="1"/>
          <p:nvPr>
            <p:ph idx="3" type="title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4" name="Google Shape;1604;p13"/>
          <p:cNvSpPr txBox="1"/>
          <p:nvPr>
            <p:ph idx="4" type="subTitle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05" name="Google Shape;1605;p13"/>
          <p:cNvSpPr txBox="1"/>
          <p:nvPr>
            <p:ph idx="5" type="title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6" name="Google Shape;1606;p13"/>
          <p:cNvSpPr txBox="1"/>
          <p:nvPr>
            <p:ph idx="6" type="subTitle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07" name="Google Shape;1607;p13"/>
          <p:cNvSpPr txBox="1"/>
          <p:nvPr>
            <p:ph idx="7" type="title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8" name="Google Shape;1608;p13"/>
          <p:cNvSpPr txBox="1"/>
          <p:nvPr>
            <p:ph idx="8" type="subTitle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09" name="Google Shape;1609;p13"/>
          <p:cNvSpPr txBox="1"/>
          <p:nvPr>
            <p:ph hasCustomPrompt="1" idx="9" type="title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/>
          <p:nvPr>
            <p:ph hasCustomPrompt="1" idx="13" type="title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/>
          <p:nvPr>
            <p:ph hasCustomPrompt="1" idx="14" type="title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/>
          <p:nvPr>
            <p:ph hasCustomPrompt="1" idx="15" type="title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/>
          <p:nvPr>
            <p:ph idx="16" type="title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4" name="Google Shape;1614;p13"/>
          <p:cNvSpPr txBox="1"/>
          <p:nvPr>
            <p:ph idx="17" type="subTitle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15" name="Google Shape;1615;p13"/>
          <p:cNvSpPr txBox="1"/>
          <p:nvPr>
            <p:ph idx="18" type="title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6" name="Google Shape;1616;p13"/>
          <p:cNvSpPr txBox="1"/>
          <p:nvPr>
            <p:ph idx="19" type="subTitle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17" name="Google Shape;1617;p13"/>
          <p:cNvSpPr txBox="1"/>
          <p:nvPr>
            <p:ph hasCustomPrompt="1" idx="20" type="title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/>
          <p:nvPr>
            <p:ph hasCustomPrompt="1" idx="21" type="title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14"/>
          <p:cNvGrpSpPr/>
          <p:nvPr/>
        </p:nvGrpSpPr>
        <p:grpSpPr>
          <a:xfrm rot="5400000">
            <a:off x="653906" y="1721142"/>
            <a:ext cx="2768461" cy="4076473"/>
            <a:chOff x="2525900" y="1699450"/>
            <a:chExt cx="1076050" cy="1584450"/>
          </a:xfrm>
        </p:grpSpPr>
        <p:sp>
          <p:nvSpPr>
            <p:cNvPr id="1621" name="Google Shape;1621;p14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14"/>
          <p:cNvGrpSpPr/>
          <p:nvPr/>
        </p:nvGrpSpPr>
        <p:grpSpPr>
          <a:xfrm>
            <a:off x="3138301" y="41"/>
            <a:ext cx="6005949" cy="1460702"/>
            <a:chOff x="3877250" y="939525"/>
            <a:chExt cx="2541125" cy="618025"/>
          </a:xfrm>
        </p:grpSpPr>
        <p:sp>
          <p:nvSpPr>
            <p:cNvPr id="1690" name="Google Shape;1690;p14"/>
            <p:cNvSpPr/>
            <p:nvPr/>
          </p:nvSpPr>
          <p:spPr>
            <a:xfrm>
              <a:off x="4697300" y="939825"/>
              <a:ext cx="57475" cy="13725"/>
            </a:xfrm>
            <a:custGeom>
              <a:rect b="b" l="l" r="r" t="t"/>
              <a:pathLst>
                <a:path extrusionOk="0" h="549" w="2299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760400" y="947875"/>
              <a:ext cx="126525" cy="36025"/>
            </a:xfrm>
            <a:custGeom>
              <a:rect b="b" l="l" r="r" t="t"/>
              <a:pathLst>
                <a:path extrusionOk="0" h="1441" w="5061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888875" y="939825"/>
              <a:ext cx="51500" cy="75925"/>
            </a:xfrm>
            <a:custGeom>
              <a:rect b="b" l="l" r="r" t="t"/>
              <a:pathLst>
                <a:path extrusionOk="0" h="3037" w="206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222250" y="939825"/>
              <a:ext cx="22050" cy="8950"/>
            </a:xfrm>
            <a:custGeom>
              <a:rect b="b" l="l" r="r" t="t"/>
              <a:pathLst>
                <a:path extrusionOk="0" h="358" w="882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3894225" y="942800"/>
              <a:ext cx="103300" cy="77725"/>
            </a:xfrm>
            <a:custGeom>
              <a:rect b="b" l="l" r="r" t="t"/>
              <a:pathLst>
                <a:path extrusionOk="0" h="3109" w="4132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006450" y="946075"/>
              <a:ext cx="190525" cy="100350"/>
            </a:xfrm>
            <a:custGeom>
              <a:rect b="b" l="l" r="r" t="t"/>
              <a:pathLst>
                <a:path extrusionOk="0" h="4014" w="7621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987100" y="939825"/>
              <a:ext cx="8350" cy="4500"/>
            </a:xfrm>
            <a:custGeom>
              <a:rect b="b" l="l" r="r" t="t"/>
              <a:pathLst>
                <a:path extrusionOk="0" h="180" w="334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215100" y="1051750"/>
              <a:ext cx="184275" cy="282800"/>
            </a:xfrm>
            <a:custGeom>
              <a:rect b="b" l="l" r="r" t="t"/>
              <a:pathLst>
                <a:path extrusionOk="0" h="11312" w="7371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399650" y="1275000"/>
              <a:ext cx="125925" cy="62825"/>
            </a:xfrm>
            <a:custGeom>
              <a:rect b="b" l="l" r="r" t="t"/>
              <a:pathLst>
                <a:path extrusionOk="0" h="2513" w="5037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213300" y="950850"/>
              <a:ext cx="37250" cy="77700"/>
            </a:xfrm>
            <a:custGeom>
              <a:rect b="b" l="l" r="r" t="t"/>
              <a:pathLst>
                <a:path extrusionOk="0" h="3108" w="149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4248425" y="939825"/>
              <a:ext cx="7475" cy="3600"/>
            </a:xfrm>
            <a:custGeom>
              <a:rect b="b" l="l" r="r" t="t"/>
              <a:pathLst>
                <a:path extrusionOk="0" h="144" w="299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253500" y="942650"/>
              <a:ext cx="181900" cy="74600"/>
            </a:xfrm>
            <a:custGeom>
              <a:rect b="b" l="l" r="r" t="t"/>
              <a:pathLst>
                <a:path extrusionOk="0" h="2984" w="7276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4459775" y="1021675"/>
              <a:ext cx="198850" cy="82475"/>
            </a:xfrm>
            <a:custGeom>
              <a:rect b="b" l="l" r="r" t="t"/>
              <a:pathLst>
                <a:path extrusionOk="0" h="3299" w="7954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4418400" y="939825"/>
              <a:ext cx="27100" cy="67300"/>
            </a:xfrm>
            <a:custGeom>
              <a:rect b="b" l="l" r="r" t="t"/>
              <a:pathLst>
                <a:path extrusionOk="0" h="2692" w="1084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4448750" y="1033600"/>
              <a:ext cx="82475" cy="232175"/>
            </a:xfrm>
            <a:custGeom>
              <a:rect b="b" l="l" r="r" t="t"/>
              <a:pathLst>
                <a:path extrusionOk="0" h="9287" w="3299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4530625" y="1282125"/>
              <a:ext cx="42875" cy="110750"/>
            </a:xfrm>
            <a:custGeom>
              <a:rect b="b" l="l" r="r" t="t"/>
              <a:pathLst>
                <a:path extrusionOk="0" h="4430" w="1715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4539550" y="1228550"/>
              <a:ext cx="81275" cy="44675"/>
            </a:xfrm>
            <a:custGeom>
              <a:rect b="b" l="l" r="r" t="t"/>
              <a:pathLst>
                <a:path extrusionOk="0" h="1787" w="3251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4665450" y="1102950"/>
              <a:ext cx="99750" cy="35750"/>
            </a:xfrm>
            <a:custGeom>
              <a:rect b="b" l="l" r="r" t="t"/>
              <a:pathLst>
                <a:path extrusionOk="0" h="1430" w="399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4576150" y="1236000"/>
              <a:ext cx="52125" cy="157775"/>
            </a:xfrm>
            <a:custGeom>
              <a:rect b="b" l="l" r="r" t="t"/>
              <a:pathLst>
                <a:path extrusionOk="0" h="6311" w="2085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4627050" y="1106525"/>
              <a:ext cx="36050" cy="112225"/>
            </a:xfrm>
            <a:custGeom>
              <a:rect b="b" l="l" r="r" t="t"/>
              <a:pathLst>
                <a:path extrusionOk="0" h="4489" w="1442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4658600" y="939825"/>
              <a:ext cx="18475" cy="159275"/>
            </a:xfrm>
            <a:custGeom>
              <a:rect b="b" l="l" r="r" t="t"/>
              <a:pathLst>
                <a:path extrusionOk="0" h="6371" w="739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52075" y="939825"/>
              <a:ext cx="37225" cy="176550"/>
            </a:xfrm>
            <a:custGeom>
              <a:rect b="b" l="l" r="r" t="t"/>
              <a:pathLst>
                <a:path extrusionOk="0" h="7062" w="1489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804450" y="989825"/>
              <a:ext cx="88725" cy="131000"/>
            </a:xfrm>
            <a:custGeom>
              <a:rect b="b" l="l" r="r" t="t"/>
              <a:pathLst>
                <a:path extrusionOk="0" h="5240" w="3549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897925" y="939825"/>
              <a:ext cx="29775" cy="37525"/>
            </a:xfrm>
            <a:custGeom>
              <a:rect b="b" l="l" r="r" t="t"/>
              <a:pathLst>
                <a:path extrusionOk="0" h="1501" w="1191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904775" y="979125"/>
              <a:ext cx="209875" cy="36925"/>
            </a:xfrm>
            <a:custGeom>
              <a:rect b="b" l="l" r="r" t="t"/>
              <a:pathLst>
                <a:path extrusionOk="0" h="1477" w="8395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5115500" y="939825"/>
              <a:ext cx="73850" cy="73250"/>
            </a:xfrm>
            <a:custGeom>
              <a:rect b="b" l="l" r="r" t="t"/>
              <a:pathLst>
                <a:path extrusionOk="0" h="2930" w="2954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996450" y="939825"/>
              <a:ext cx="347975" cy="224175"/>
            </a:xfrm>
            <a:custGeom>
              <a:rect b="b" l="l" r="r" t="t"/>
              <a:pathLst>
                <a:path extrusionOk="0" h="8967" w="13919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5192300" y="939825"/>
              <a:ext cx="157775" cy="220900"/>
            </a:xfrm>
            <a:custGeom>
              <a:rect b="b" l="l" r="r" t="t"/>
              <a:pathLst>
                <a:path extrusionOk="0" h="8836" w="6311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5357500" y="995500"/>
              <a:ext cx="208675" cy="168500"/>
            </a:xfrm>
            <a:custGeom>
              <a:rect b="b" l="l" r="r" t="t"/>
              <a:pathLst>
                <a:path extrusionOk="0" h="6740" w="8347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5531925" y="939825"/>
              <a:ext cx="36650" cy="39025"/>
            </a:xfrm>
            <a:custGeom>
              <a:rect b="b" l="l" r="r" t="t"/>
              <a:pathLst>
                <a:path extrusionOk="0" h="1561" w="1466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5412275" y="940125"/>
              <a:ext cx="30075" cy="14900"/>
            </a:xfrm>
            <a:custGeom>
              <a:rect b="b" l="l" r="r" t="t"/>
              <a:pathLst>
                <a:path extrusionOk="0" h="596" w="1203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5448000" y="940125"/>
              <a:ext cx="7750" cy="6575"/>
            </a:xfrm>
            <a:custGeom>
              <a:rect b="b" l="l" r="r" t="t"/>
              <a:pathLst>
                <a:path extrusionOk="0" h="263" w="31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5654850" y="939825"/>
              <a:ext cx="128625" cy="201250"/>
            </a:xfrm>
            <a:custGeom>
              <a:rect b="b" l="l" r="r" t="t"/>
              <a:pathLst>
                <a:path extrusionOk="0" h="8050" w="5145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5575375" y="939825"/>
              <a:ext cx="14925" cy="36050"/>
            </a:xfrm>
            <a:custGeom>
              <a:rect b="b" l="l" r="r" t="t"/>
              <a:pathLst>
                <a:path extrusionOk="0" h="1442" w="597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5742075" y="939825"/>
              <a:ext cx="47350" cy="198275"/>
            </a:xfrm>
            <a:custGeom>
              <a:rect b="b" l="l" r="r" t="t"/>
              <a:pathLst>
                <a:path extrusionOk="0" h="7931" w="1894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5789400" y="1164550"/>
              <a:ext cx="90525" cy="353650"/>
            </a:xfrm>
            <a:custGeom>
              <a:rect b="b" l="l" r="r" t="t"/>
              <a:pathLst>
                <a:path extrusionOk="0" h="14146" w="3621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6017400" y="939525"/>
              <a:ext cx="8075" cy="4500"/>
            </a:xfrm>
            <a:custGeom>
              <a:rect b="b" l="l" r="r" t="t"/>
              <a:pathLst>
                <a:path extrusionOk="0" h="180" w="323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5798625" y="956500"/>
              <a:ext cx="225350" cy="187850"/>
            </a:xfrm>
            <a:custGeom>
              <a:rect b="b" l="l" r="r" t="t"/>
              <a:pathLst>
                <a:path extrusionOk="0" h="7514" w="9014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6031700" y="959775"/>
              <a:ext cx="71750" cy="111650"/>
            </a:xfrm>
            <a:custGeom>
              <a:rect b="b" l="l" r="r" t="t"/>
              <a:pathLst>
                <a:path extrusionOk="0" h="4466" w="287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6036450" y="939825"/>
              <a:ext cx="12825" cy="7475"/>
            </a:xfrm>
            <a:custGeom>
              <a:rect b="b" l="l" r="r" t="t"/>
              <a:pathLst>
                <a:path extrusionOk="0" h="299" w="513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5965325" y="1184200"/>
              <a:ext cx="453050" cy="198075"/>
            </a:xfrm>
            <a:custGeom>
              <a:rect b="b" l="l" r="r" t="t"/>
              <a:pathLst>
                <a:path extrusionOk="0" h="7923" w="18122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6126650" y="939825"/>
              <a:ext cx="68775" cy="119975"/>
            </a:xfrm>
            <a:custGeom>
              <a:rect b="b" l="l" r="r" t="t"/>
              <a:pathLst>
                <a:path extrusionOk="0" h="4799" w="2751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5887625" y="1106525"/>
              <a:ext cx="218800" cy="414050"/>
            </a:xfrm>
            <a:custGeom>
              <a:rect b="b" l="l" r="r" t="t"/>
              <a:pathLst>
                <a:path extrusionOk="0" h="16562" w="8752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762775" y="1114700"/>
              <a:ext cx="59275" cy="58100"/>
            </a:xfrm>
            <a:custGeom>
              <a:rect b="b" l="l" r="r" t="t"/>
              <a:pathLst>
                <a:path extrusionOk="0" h="2324" w="2371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558600" y="1391375"/>
              <a:ext cx="30975" cy="29875"/>
            </a:xfrm>
            <a:custGeom>
              <a:rect b="b" l="l" r="r" t="t"/>
              <a:pathLst>
                <a:path extrusionOk="0" h="1195" w="1239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196350" y="1025325"/>
              <a:ext cx="30075" cy="30150"/>
            </a:xfrm>
            <a:custGeom>
              <a:rect b="b" l="l" r="r" t="t"/>
              <a:pathLst>
                <a:path extrusionOk="0" h="1206" w="1203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432100" y="1005225"/>
              <a:ext cx="30075" cy="29900"/>
            </a:xfrm>
            <a:custGeom>
              <a:rect b="b" l="l" r="r" t="t"/>
              <a:pathLst>
                <a:path extrusionOk="0" h="1196" w="1203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392800" y="1332150"/>
              <a:ext cx="9850" cy="10525"/>
            </a:xfrm>
            <a:custGeom>
              <a:rect b="b" l="l" r="r" t="t"/>
              <a:pathLst>
                <a:path extrusionOk="0" h="421" w="394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5860550" y="1516575"/>
              <a:ext cx="42275" cy="40975"/>
            </a:xfrm>
            <a:custGeom>
              <a:rect b="b" l="l" r="r" t="t"/>
              <a:pathLst>
                <a:path extrusionOk="0" h="1639" w="1691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5775700" y="1136275"/>
              <a:ext cx="29800" cy="28900"/>
            </a:xfrm>
            <a:custGeom>
              <a:rect b="b" l="l" r="r" t="t"/>
              <a:pathLst>
                <a:path extrusionOk="0" h="1156" w="1192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5559325" y="973750"/>
              <a:ext cx="30375" cy="28950"/>
            </a:xfrm>
            <a:custGeom>
              <a:rect b="b" l="l" r="r" t="t"/>
              <a:pathLst>
                <a:path extrusionOk="0" h="1158" w="1215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18425" y="1217425"/>
              <a:ext cx="22050" cy="20375"/>
            </a:xfrm>
            <a:custGeom>
              <a:rect b="b" l="l" r="r" t="t"/>
              <a:pathLst>
                <a:path extrusionOk="0" h="815" w="882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5439650" y="946275"/>
              <a:ext cx="21175" cy="20375"/>
            </a:xfrm>
            <a:custGeom>
              <a:rect b="b" l="l" r="r" t="t"/>
              <a:pathLst>
                <a:path extrusionOk="0" h="815" w="847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5341125" y="1157350"/>
              <a:ext cx="21450" cy="20100"/>
            </a:xfrm>
            <a:custGeom>
              <a:rect b="b" l="l" r="r" t="t"/>
              <a:pathLst>
                <a:path extrusionOk="0" h="804" w="858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884825" y="973175"/>
              <a:ext cx="20850" cy="20850"/>
            </a:xfrm>
            <a:custGeom>
              <a:rect b="b" l="l" r="r" t="t"/>
              <a:pathLst>
                <a:path extrusionOk="0" h="834" w="834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3994525" y="940125"/>
              <a:ext cx="20575" cy="10200"/>
            </a:xfrm>
            <a:custGeom>
              <a:rect b="b" l="l" r="r" t="t"/>
              <a:pathLst>
                <a:path extrusionOk="0" h="408" w="823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521100" y="1262650"/>
              <a:ext cx="21150" cy="20400"/>
            </a:xfrm>
            <a:custGeom>
              <a:rect b="b" l="l" r="r" t="t"/>
              <a:pathLst>
                <a:path extrusionOk="0" h="816" w="846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3877250" y="1014750"/>
              <a:ext cx="22050" cy="20675"/>
            </a:xfrm>
            <a:custGeom>
              <a:rect b="b" l="l" r="r" t="t"/>
              <a:pathLst>
                <a:path extrusionOk="0" h="827" w="882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6017400" y="939525"/>
              <a:ext cx="25025" cy="23025"/>
            </a:xfrm>
            <a:custGeom>
              <a:rect b="b" l="l" r="r" t="t"/>
              <a:pathLst>
                <a:path extrusionOk="0" h="921" w="1001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69650" y="949325"/>
              <a:ext cx="12825" cy="12000"/>
            </a:xfrm>
            <a:custGeom>
              <a:rect b="b" l="l" r="r" t="t"/>
              <a:pathLst>
                <a:path extrusionOk="0" h="480" w="513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743150" y="1107375"/>
              <a:ext cx="12225" cy="12000"/>
            </a:xfrm>
            <a:custGeom>
              <a:rect b="b" l="l" r="r" t="t"/>
              <a:pathLst>
                <a:path extrusionOk="0" h="480" w="489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242175" y="940725"/>
              <a:ext cx="12525" cy="11700"/>
            </a:xfrm>
            <a:custGeom>
              <a:rect b="b" l="l" r="r" t="t"/>
              <a:pathLst>
                <a:path extrusionOk="0" h="468" w="501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657125" y="1097575"/>
              <a:ext cx="11925" cy="11350"/>
            </a:xfrm>
            <a:custGeom>
              <a:rect b="b" l="l" r="r" t="t"/>
              <a:pathLst>
                <a:path extrusionOk="0" h="454" w="477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5125025" y="1028500"/>
              <a:ext cx="12525" cy="12050"/>
            </a:xfrm>
            <a:custGeom>
              <a:rect b="b" l="l" r="r" t="t"/>
              <a:pathLst>
                <a:path extrusionOk="0" h="482" w="501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093300" y="1058450"/>
              <a:ext cx="60150" cy="57725"/>
            </a:xfrm>
            <a:custGeom>
              <a:rect b="b" l="l" r="r" t="t"/>
              <a:pathLst>
                <a:path extrusionOk="0" h="2309" w="2406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5" name="Google Shape;1755;p14"/>
          <p:cNvSpPr txBox="1"/>
          <p:nvPr>
            <p:ph type="title"/>
          </p:nvPr>
        </p:nvSpPr>
        <p:spPr>
          <a:xfrm>
            <a:off x="4463450" y="1732314"/>
            <a:ext cx="38121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6" name="Google Shape;1756;p14"/>
          <p:cNvSpPr txBox="1"/>
          <p:nvPr>
            <p:ph idx="1" type="subTitle"/>
          </p:nvPr>
        </p:nvSpPr>
        <p:spPr>
          <a:xfrm>
            <a:off x="4463450" y="2497400"/>
            <a:ext cx="3812100" cy="1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758;p15"/>
          <p:cNvGrpSpPr/>
          <p:nvPr/>
        </p:nvGrpSpPr>
        <p:grpSpPr>
          <a:xfrm>
            <a:off x="19" y="4103110"/>
            <a:ext cx="4012869" cy="1040432"/>
            <a:chOff x="2582150" y="3714800"/>
            <a:chExt cx="2689050" cy="697200"/>
          </a:xfrm>
        </p:grpSpPr>
        <p:sp>
          <p:nvSpPr>
            <p:cNvPr id="1759" name="Google Shape;1759;p15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9" name="Google Shape;1819;p15"/>
          <p:cNvGrpSpPr/>
          <p:nvPr/>
        </p:nvGrpSpPr>
        <p:grpSpPr>
          <a:xfrm>
            <a:off x="4989532" y="25"/>
            <a:ext cx="4181792" cy="1269197"/>
            <a:chOff x="4846107" y="26"/>
            <a:chExt cx="4325395" cy="1312782"/>
          </a:xfrm>
        </p:grpSpPr>
        <p:sp>
          <p:nvSpPr>
            <p:cNvPr id="1820" name="Google Shape;1820;p15"/>
            <p:cNvSpPr/>
            <p:nvPr/>
          </p:nvSpPr>
          <p:spPr>
            <a:xfrm>
              <a:off x="6903427" y="1643"/>
              <a:ext cx="354163" cy="123640"/>
            </a:xfrm>
            <a:custGeom>
              <a:rect b="b" l="l" r="r" t="t"/>
              <a:pathLst>
                <a:path extrusionOk="0" h="2752" w="7883">
                  <a:moveTo>
                    <a:pt x="7704" y="1"/>
                  </a:moveTo>
                  <a:lnTo>
                    <a:pt x="0" y="2358"/>
                  </a:lnTo>
                  <a:cubicBezTo>
                    <a:pt x="84" y="2465"/>
                    <a:pt x="131" y="2608"/>
                    <a:pt x="131" y="2751"/>
                  </a:cubicBezTo>
                  <a:lnTo>
                    <a:pt x="7847" y="382"/>
                  </a:lnTo>
                  <a:lnTo>
                    <a:pt x="7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7275202" y="1643"/>
              <a:ext cx="36930" cy="11277"/>
            </a:xfrm>
            <a:custGeom>
              <a:rect b="b" l="l" r="r" t="t"/>
              <a:pathLst>
                <a:path extrusionOk="0" h="251" w="822">
                  <a:moveTo>
                    <a:pt x="24" y="1"/>
                  </a:moveTo>
                  <a:lnTo>
                    <a:pt x="0" y="25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8882618" y="26"/>
              <a:ext cx="288884" cy="170365"/>
            </a:xfrm>
            <a:custGeom>
              <a:rect b="b" l="l" r="r" t="t"/>
              <a:pathLst>
                <a:path extrusionOk="0" h="3792" w="6430">
                  <a:moveTo>
                    <a:pt x="5620" y="1"/>
                  </a:moveTo>
                  <a:lnTo>
                    <a:pt x="24" y="3370"/>
                  </a:lnTo>
                  <a:cubicBezTo>
                    <a:pt x="48" y="3430"/>
                    <a:pt x="48" y="3490"/>
                    <a:pt x="48" y="3537"/>
                  </a:cubicBezTo>
                  <a:cubicBezTo>
                    <a:pt x="48" y="3620"/>
                    <a:pt x="24" y="3716"/>
                    <a:pt x="1" y="3787"/>
                  </a:cubicBezTo>
                  <a:cubicBezTo>
                    <a:pt x="12" y="3790"/>
                    <a:pt x="25" y="3792"/>
                    <a:pt x="38" y="3792"/>
                  </a:cubicBezTo>
                  <a:cubicBezTo>
                    <a:pt x="76" y="3792"/>
                    <a:pt x="117" y="3778"/>
                    <a:pt x="143" y="3751"/>
                  </a:cubicBezTo>
                  <a:lnTo>
                    <a:pt x="6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8360561" y="191552"/>
              <a:ext cx="471829" cy="839875"/>
            </a:xfrm>
            <a:custGeom>
              <a:rect b="b" l="l" r="r" t="t"/>
              <a:pathLst>
                <a:path extrusionOk="0" h="18694" w="10502">
                  <a:moveTo>
                    <a:pt x="10132" y="0"/>
                  </a:moveTo>
                  <a:lnTo>
                    <a:pt x="0" y="18586"/>
                  </a:lnTo>
                  <a:cubicBezTo>
                    <a:pt x="36" y="18574"/>
                    <a:pt x="95" y="18562"/>
                    <a:pt x="143" y="18562"/>
                  </a:cubicBezTo>
                  <a:cubicBezTo>
                    <a:pt x="250" y="18562"/>
                    <a:pt x="333" y="18622"/>
                    <a:pt x="393" y="18693"/>
                  </a:cubicBezTo>
                  <a:lnTo>
                    <a:pt x="10501" y="179"/>
                  </a:lnTo>
                  <a:cubicBezTo>
                    <a:pt x="10370" y="143"/>
                    <a:pt x="10239" y="84"/>
                    <a:pt x="1013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7991975" y="886940"/>
              <a:ext cx="368630" cy="156258"/>
            </a:xfrm>
            <a:custGeom>
              <a:rect b="b" l="l" r="r" t="t"/>
              <a:pathLst>
                <a:path extrusionOk="0" h="3478" w="8205">
                  <a:moveTo>
                    <a:pt x="191" y="1"/>
                  </a:moveTo>
                  <a:cubicBezTo>
                    <a:pt x="167" y="143"/>
                    <a:pt x="108" y="262"/>
                    <a:pt x="1" y="370"/>
                  </a:cubicBezTo>
                  <a:lnTo>
                    <a:pt x="8002" y="3477"/>
                  </a:lnTo>
                  <a:cubicBezTo>
                    <a:pt x="8002" y="3453"/>
                    <a:pt x="7990" y="3441"/>
                    <a:pt x="7990" y="3406"/>
                  </a:cubicBezTo>
                  <a:cubicBezTo>
                    <a:pt x="8002" y="3263"/>
                    <a:pt x="8097" y="3156"/>
                    <a:pt x="8204" y="3108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8754754" y="1643"/>
              <a:ext cx="76017" cy="123101"/>
            </a:xfrm>
            <a:custGeom>
              <a:rect b="b" l="l" r="r" t="t"/>
              <a:pathLst>
                <a:path extrusionOk="0" h="2740" w="1692">
                  <a:moveTo>
                    <a:pt x="1" y="1"/>
                  </a:moveTo>
                  <a:lnTo>
                    <a:pt x="1323" y="2739"/>
                  </a:lnTo>
                  <a:cubicBezTo>
                    <a:pt x="1430" y="2644"/>
                    <a:pt x="1561" y="2584"/>
                    <a:pt x="1692" y="2561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8196845" y="1643"/>
              <a:ext cx="296387" cy="132177"/>
            </a:xfrm>
            <a:custGeom>
              <a:rect b="b" l="l" r="r" t="t"/>
              <a:pathLst>
                <a:path extrusionOk="0" h="2942" w="6597">
                  <a:moveTo>
                    <a:pt x="5620" y="1"/>
                  </a:moveTo>
                  <a:lnTo>
                    <a:pt x="1" y="2572"/>
                  </a:lnTo>
                  <a:cubicBezTo>
                    <a:pt x="96" y="2680"/>
                    <a:pt x="156" y="2799"/>
                    <a:pt x="191" y="2942"/>
                  </a:cubicBezTo>
                  <a:lnTo>
                    <a:pt x="659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7575812" y="151971"/>
              <a:ext cx="554226" cy="272306"/>
            </a:xfrm>
            <a:custGeom>
              <a:rect b="b" l="l" r="r" t="t"/>
              <a:pathLst>
                <a:path extrusionOk="0" h="6061" w="12336">
                  <a:moveTo>
                    <a:pt x="12181" y="0"/>
                  </a:moveTo>
                  <a:lnTo>
                    <a:pt x="24" y="5668"/>
                  </a:lnTo>
                  <a:cubicBezTo>
                    <a:pt x="24" y="5703"/>
                    <a:pt x="24" y="5727"/>
                    <a:pt x="1" y="5763"/>
                  </a:cubicBezTo>
                  <a:cubicBezTo>
                    <a:pt x="96" y="5834"/>
                    <a:pt x="155" y="5942"/>
                    <a:pt x="155" y="6061"/>
                  </a:cubicBezTo>
                  <a:lnTo>
                    <a:pt x="12335" y="369"/>
                  </a:lnTo>
                  <a:cubicBezTo>
                    <a:pt x="12264" y="262"/>
                    <a:pt x="12204" y="131"/>
                    <a:pt x="1218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8166878" y="1643"/>
              <a:ext cx="42861" cy="104906"/>
            </a:xfrm>
            <a:custGeom>
              <a:rect b="b" l="l" r="r" t="t"/>
              <a:pathLst>
                <a:path extrusionOk="0" h="2335" w="954">
                  <a:moveTo>
                    <a:pt x="537" y="1"/>
                  </a:moveTo>
                  <a:lnTo>
                    <a:pt x="1" y="2227"/>
                  </a:lnTo>
                  <a:cubicBezTo>
                    <a:pt x="156" y="2227"/>
                    <a:pt x="287" y="2275"/>
                    <a:pt x="406" y="2334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7972746" y="182971"/>
              <a:ext cx="191526" cy="675665"/>
            </a:xfrm>
            <a:custGeom>
              <a:rect b="b" l="l" r="r" t="t"/>
              <a:pathLst>
                <a:path extrusionOk="0" h="15039" w="4263">
                  <a:moveTo>
                    <a:pt x="3870" y="1"/>
                  </a:moveTo>
                  <a:lnTo>
                    <a:pt x="0" y="14919"/>
                  </a:lnTo>
                  <a:lnTo>
                    <a:pt x="12" y="14919"/>
                  </a:lnTo>
                  <a:cubicBezTo>
                    <a:pt x="143" y="14919"/>
                    <a:pt x="274" y="14967"/>
                    <a:pt x="381" y="15038"/>
                  </a:cubicBezTo>
                  <a:lnTo>
                    <a:pt x="4262" y="84"/>
                  </a:lnTo>
                  <a:lnTo>
                    <a:pt x="4251" y="84"/>
                  </a:lnTo>
                  <a:cubicBezTo>
                    <a:pt x="4096" y="84"/>
                    <a:pt x="3989" y="60"/>
                    <a:pt x="38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7874849" y="908325"/>
              <a:ext cx="101671" cy="323164"/>
            </a:xfrm>
            <a:custGeom>
              <a:rect b="b" l="l" r="r" t="t"/>
              <a:pathLst>
                <a:path extrusionOk="0" h="7193" w="2263">
                  <a:moveTo>
                    <a:pt x="1846" y="1"/>
                  </a:moveTo>
                  <a:lnTo>
                    <a:pt x="0" y="7109"/>
                  </a:lnTo>
                  <a:lnTo>
                    <a:pt x="72" y="7109"/>
                  </a:lnTo>
                  <a:cubicBezTo>
                    <a:pt x="191" y="7109"/>
                    <a:pt x="310" y="7144"/>
                    <a:pt x="417" y="7192"/>
                  </a:cubicBezTo>
                  <a:lnTo>
                    <a:pt x="2262" y="72"/>
                  </a:lnTo>
                  <a:cubicBezTo>
                    <a:pt x="2227" y="72"/>
                    <a:pt x="2191" y="84"/>
                    <a:pt x="2155" y="84"/>
                  </a:cubicBezTo>
                  <a:cubicBezTo>
                    <a:pt x="2036" y="72"/>
                    <a:pt x="1941" y="48"/>
                    <a:pt x="1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7710594" y="770308"/>
              <a:ext cx="237577" cy="113487"/>
            </a:xfrm>
            <a:custGeom>
              <a:rect b="b" l="l" r="r" t="t"/>
              <a:pathLst>
                <a:path extrusionOk="0" h="2526" w="5288">
                  <a:moveTo>
                    <a:pt x="108" y="1"/>
                  </a:moveTo>
                  <a:cubicBezTo>
                    <a:pt x="96" y="25"/>
                    <a:pt x="108" y="37"/>
                    <a:pt x="108" y="60"/>
                  </a:cubicBezTo>
                  <a:cubicBezTo>
                    <a:pt x="108" y="203"/>
                    <a:pt x="72" y="322"/>
                    <a:pt x="1" y="406"/>
                  </a:cubicBezTo>
                  <a:lnTo>
                    <a:pt x="5168" y="2525"/>
                  </a:lnTo>
                  <a:lnTo>
                    <a:pt x="5168" y="2477"/>
                  </a:lnTo>
                  <a:cubicBezTo>
                    <a:pt x="5168" y="2346"/>
                    <a:pt x="5216" y="2227"/>
                    <a:pt x="5287" y="2120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5"/>
            <p:cNvSpPr/>
            <p:nvPr/>
          </p:nvSpPr>
          <p:spPr>
            <a:xfrm>
              <a:off x="7278931" y="423692"/>
              <a:ext cx="279808" cy="120406"/>
            </a:xfrm>
            <a:custGeom>
              <a:rect b="b" l="l" r="r" t="t"/>
              <a:pathLst>
                <a:path extrusionOk="0" h="2680" w="6228">
                  <a:moveTo>
                    <a:pt x="6001" y="1"/>
                  </a:moveTo>
                  <a:lnTo>
                    <a:pt x="1" y="2287"/>
                  </a:lnTo>
                  <a:cubicBezTo>
                    <a:pt x="60" y="2406"/>
                    <a:pt x="108" y="2537"/>
                    <a:pt x="132" y="2680"/>
                  </a:cubicBezTo>
                  <a:lnTo>
                    <a:pt x="6228" y="358"/>
                  </a:lnTo>
                  <a:cubicBezTo>
                    <a:pt x="6097" y="298"/>
                    <a:pt x="6001" y="155"/>
                    <a:pt x="60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5"/>
            <p:cNvSpPr/>
            <p:nvPr/>
          </p:nvSpPr>
          <p:spPr>
            <a:xfrm>
              <a:off x="7689748" y="793311"/>
              <a:ext cx="177643" cy="443524"/>
            </a:xfrm>
            <a:custGeom>
              <a:rect b="b" l="l" r="r" t="t"/>
              <a:pathLst>
                <a:path extrusionOk="0" h="9872" w="3954">
                  <a:moveTo>
                    <a:pt x="370" y="1"/>
                  </a:moveTo>
                  <a:cubicBezTo>
                    <a:pt x="263" y="84"/>
                    <a:pt x="143" y="168"/>
                    <a:pt x="1" y="180"/>
                  </a:cubicBezTo>
                  <a:lnTo>
                    <a:pt x="3584" y="9871"/>
                  </a:lnTo>
                  <a:cubicBezTo>
                    <a:pt x="3692" y="9788"/>
                    <a:pt x="3823" y="9728"/>
                    <a:pt x="3953" y="9704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7564041" y="431195"/>
              <a:ext cx="124135" cy="315661"/>
            </a:xfrm>
            <a:custGeom>
              <a:rect b="b" l="l" r="r" t="t"/>
              <a:pathLst>
                <a:path extrusionOk="0" h="7026" w="2763">
                  <a:moveTo>
                    <a:pt x="370" y="0"/>
                  </a:moveTo>
                  <a:cubicBezTo>
                    <a:pt x="310" y="143"/>
                    <a:pt x="179" y="215"/>
                    <a:pt x="13" y="215"/>
                  </a:cubicBezTo>
                  <a:lnTo>
                    <a:pt x="1" y="215"/>
                  </a:lnTo>
                  <a:lnTo>
                    <a:pt x="2370" y="7025"/>
                  </a:lnTo>
                  <a:cubicBezTo>
                    <a:pt x="2453" y="6973"/>
                    <a:pt x="2572" y="6939"/>
                    <a:pt x="2688" y="6939"/>
                  </a:cubicBezTo>
                  <a:cubicBezTo>
                    <a:pt x="2705" y="6939"/>
                    <a:pt x="2722" y="6940"/>
                    <a:pt x="2739" y="6942"/>
                  </a:cubicBezTo>
                  <a:cubicBezTo>
                    <a:pt x="2743" y="6938"/>
                    <a:pt x="2747" y="6936"/>
                    <a:pt x="2751" y="6936"/>
                  </a:cubicBezTo>
                  <a:cubicBezTo>
                    <a:pt x="2758" y="6936"/>
                    <a:pt x="2763" y="6942"/>
                    <a:pt x="2763" y="6942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7500379" y="1643"/>
              <a:ext cx="77096" cy="409245"/>
            </a:xfrm>
            <a:custGeom>
              <a:rect b="b" l="l" r="r" t="t"/>
              <a:pathLst>
                <a:path extrusionOk="0" h="9109" w="1716">
                  <a:moveTo>
                    <a:pt x="1" y="1"/>
                  </a:moveTo>
                  <a:lnTo>
                    <a:pt x="1310" y="9049"/>
                  </a:lnTo>
                  <a:cubicBezTo>
                    <a:pt x="1358" y="9026"/>
                    <a:pt x="1418" y="9014"/>
                    <a:pt x="1477" y="9014"/>
                  </a:cubicBezTo>
                  <a:cubicBezTo>
                    <a:pt x="1549" y="9014"/>
                    <a:pt x="1644" y="9049"/>
                    <a:pt x="1703" y="9109"/>
                  </a:cubicBezTo>
                  <a:cubicBezTo>
                    <a:pt x="1715" y="9073"/>
                    <a:pt x="1715" y="9049"/>
                    <a:pt x="1715" y="9014"/>
                  </a:cubicBezTo>
                  <a:lnTo>
                    <a:pt x="1715" y="900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7207811" y="1643"/>
              <a:ext cx="68514" cy="481488"/>
            </a:xfrm>
            <a:custGeom>
              <a:rect b="b" l="l" r="r" t="t"/>
              <a:pathLst>
                <a:path extrusionOk="0" h="10717" w="1525">
                  <a:moveTo>
                    <a:pt x="1107" y="1"/>
                  </a:moveTo>
                  <a:lnTo>
                    <a:pt x="1072" y="382"/>
                  </a:lnTo>
                  <a:lnTo>
                    <a:pt x="0" y="10657"/>
                  </a:lnTo>
                  <a:lnTo>
                    <a:pt x="12" y="10657"/>
                  </a:lnTo>
                  <a:cubicBezTo>
                    <a:pt x="143" y="10657"/>
                    <a:pt x="274" y="10681"/>
                    <a:pt x="393" y="10716"/>
                  </a:cubicBezTo>
                  <a:lnTo>
                    <a:pt x="1500" y="25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6888466" y="143390"/>
              <a:ext cx="276574" cy="358477"/>
            </a:xfrm>
            <a:custGeom>
              <a:rect b="b" l="l" r="r" t="t"/>
              <a:pathLst>
                <a:path extrusionOk="0" h="7979" w="6156">
                  <a:moveTo>
                    <a:pt x="333" y="1"/>
                  </a:moveTo>
                  <a:cubicBezTo>
                    <a:pt x="238" y="120"/>
                    <a:pt x="143" y="191"/>
                    <a:pt x="0" y="239"/>
                  </a:cubicBezTo>
                  <a:lnTo>
                    <a:pt x="5822" y="7978"/>
                  </a:lnTo>
                  <a:cubicBezTo>
                    <a:pt x="5929" y="7883"/>
                    <a:pt x="6037" y="7811"/>
                    <a:pt x="6156" y="7740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6775024" y="1643"/>
              <a:ext cx="94752" cy="108096"/>
            </a:xfrm>
            <a:custGeom>
              <a:rect b="b" l="l" r="r" t="t"/>
              <a:pathLst>
                <a:path extrusionOk="0" h="2406" w="2109">
                  <a:moveTo>
                    <a:pt x="1" y="1"/>
                  </a:moveTo>
                  <a:lnTo>
                    <a:pt x="1787" y="2406"/>
                  </a:lnTo>
                  <a:cubicBezTo>
                    <a:pt x="1858" y="2287"/>
                    <a:pt x="1977" y="2203"/>
                    <a:pt x="2108" y="2156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6261009" y="116119"/>
              <a:ext cx="591650" cy="145565"/>
            </a:xfrm>
            <a:custGeom>
              <a:rect b="b" l="l" r="r" t="t"/>
              <a:pathLst>
                <a:path extrusionOk="0" h="3240" w="13169">
                  <a:moveTo>
                    <a:pt x="13097" y="1"/>
                  </a:moveTo>
                  <a:lnTo>
                    <a:pt x="786" y="2644"/>
                  </a:lnTo>
                  <a:lnTo>
                    <a:pt x="0" y="3239"/>
                  </a:lnTo>
                  <a:lnTo>
                    <a:pt x="13133" y="394"/>
                  </a:lnTo>
                  <a:cubicBezTo>
                    <a:pt x="13121" y="334"/>
                    <a:pt x="13109" y="274"/>
                    <a:pt x="13121" y="203"/>
                  </a:cubicBezTo>
                  <a:cubicBezTo>
                    <a:pt x="13121" y="132"/>
                    <a:pt x="13133" y="60"/>
                    <a:pt x="131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5973203" y="1643"/>
              <a:ext cx="50319" cy="38054"/>
            </a:xfrm>
            <a:custGeom>
              <a:rect b="b" l="l" r="r" t="t"/>
              <a:pathLst>
                <a:path extrusionOk="0" h="847" w="1120">
                  <a:moveTo>
                    <a:pt x="0" y="1"/>
                  </a:moveTo>
                  <a:lnTo>
                    <a:pt x="905" y="846"/>
                  </a:lnTo>
                  <a:lnTo>
                    <a:pt x="1120" y="48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6027745" y="36417"/>
              <a:ext cx="228995" cy="216685"/>
            </a:xfrm>
            <a:custGeom>
              <a:rect b="b" l="l" r="r" t="t"/>
              <a:pathLst>
                <a:path extrusionOk="0" h="4823" w="5097">
                  <a:moveTo>
                    <a:pt x="215" y="1"/>
                  </a:moveTo>
                  <a:lnTo>
                    <a:pt x="1" y="358"/>
                  </a:lnTo>
                  <a:lnTo>
                    <a:pt x="4763" y="4823"/>
                  </a:lnTo>
                  <a:lnTo>
                    <a:pt x="5097" y="456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5634045" y="1643"/>
              <a:ext cx="973624" cy="724860"/>
            </a:xfrm>
            <a:custGeom>
              <a:rect b="b" l="l" r="r" t="t"/>
              <a:pathLst>
                <a:path extrusionOk="0" h="16134" w="21671">
                  <a:moveTo>
                    <a:pt x="20992" y="1"/>
                  </a:moveTo>
                  <a:lnTo>
                    <a:pt x="13860" y="5335"/>
                  </a:lnTo>
                  <a:lnTo>
                    <a:pt x="13538" y="5597"/>
                  </a:lnTo>
                  <a:lnTo>
                    <a:pt x="203" y="15586"/>
                  </a:lnTo>
                  <a:lnTo>
                    <a:pt x="1" y="15919"/>
                  </a:lnTo>
                  <a:cubicBezTo>
                    <a:pt x="60" y="15979"/>
                    <a:pt x="120" y="16062"/>
                    <a:pt x="156" y="16134"/>
                  </a:cubicBezTo>
                  <a:lnTo>
                    <a:pt x="13979" y="5787"/>
                  </a:lnTo>
                  <a:lnTo>
                    <a:pt x="14765" y="5192"/>
                  </a:lnTo>
                  <a:lnTo>
                    <a:pt x="216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5616389" y="1643"/>
              <a:ext cx="441368" cy="715246"/>
            </a:xfrm>
            <a:custGeom>
              <a:rect b="b" l="l" r="r" t="t"/>
              <a:pathLst>
                <a:path extrusionOk="0" h="15920" w="9824">
                  <a:moveTo>
                    <a:pt x="9347" y="1"/>
                  </a:moveTo>
                  <a:lnTo>
                    <a:pt x="9050" y="489"/>
                  </a:lnTo>
                  <a:lnTo>
                    <a:pt x="8835" y="846"/>
                  </a:lnTo>
                  <a:lnTo>
                    <a:pt x="1" y="15741"/>
                  </a:lnTo>
                  <a:cubicBezTo>
                    <a:pt x="144" y="15765"/>
                    <a:pt x="263" y="15824"/>
                    <a:pt x="370" y="15919"/>
                  </a:cubicBezTo>
                  <a:lnTo>
                    <a:pt x="572" y="15586"/>
                  </a:lnTo>
                  <a:lnTo>
                    <a:pt x="9145" y="1132"/>
                  </a:lnTo>
                  <a:lnTo>
                    <a:pt x="9359" y="775"/>
                  </a:lnTo>
                  <a:lnTo>
                    <a:pt x="98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4969702" y="287292"/>
              <a:ext cx="625346" cy="441907"/>
            </a:xfrm>
            <a:custGeom>
              <a:rect b="b" l="l" r="r" t="t"/>
              <a:pathLst>
                <a:path extrusionOk="0" h="9836" w="13919">
                  <a:moveTo>
                    <a:pt x="250" y="1"/>
                  </a:moveTo>
                  <a:cubicBezTo>
                    <a:pt x="191" y="120"/>
                    <a:pt x="107" y="239"/>
                    <a:pt x="0" y="310"/>
                  </a:cubicBezTo>
                  <a:lnTo>
                    <a:pt x="13693" y="9835"/>
                  </a:lnTo>
                  <a:cubicBezTo>
                    <a:pt x="13740" y="9716"/>
                    <a:pt x="13812" y="9597"/>
                    <a:pt x="13919" y="950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4959549" y="1643"/>
              <a:ext cx="181372" cy="238610"/>
            </a:xfrm>
            <a:custGeom>
              <a:rect b="b" l="l" r="r" t="t"/>
              <a:pathLst>
                <a:path extrusionOk="0" h="5311" w="4037">
                  <a:moveTo>
                    <a:pt x="3536" y="1"/>
                  </a:moveTo>
                  <a:lnTo>
                    <a:pt x="0" y="5085"/>
                  </a:lnTo>
                  <a:cubicBezTo>
                    <a:pt x="131" y="5132"/>
                    <a:pt x="250" y="5204"/>
                    <a:pt x="345" y="5311"/>
                  </a:cubicBezTo>
                  <a:lnTo>
                    <a:pt x="40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5312589" y="2183"/>
              <a:ext cx="238610" cy="146598"/>
            </a:xfrm>
            <a:custGeom>
              <a:rect b="b" l="l" r="r" t="t"/>
              <a:pathLst>
                <a:path extrusionOk="0" h="3263" w="5311">
                  <a:moveTo>
                    <a:pt x="4560" y="1"/>
                  </a:moveTo>
                  <a:lnTo>
                    <a:pt x="0" y="2906"/>
                  </a:lnTo>
                  <a:cubicBezTo>
                    <a:pt x="107" y="2989"/>
                    <a:pt x="179" y="3120"/>
                    <a:pt x="215" y="3263"/>
                  </a:cubicBezTo>
                  <a:lnTo>
                    <a:pt x="4417" y="560"/>
                  </a:lnTo>
                  <a:cubicBezTo>
                    <a:pt x="4406" y="524"/>
                    <a:pt x="4394" y="465"/>
                    <a:pt x="4394" y="405"/>
                  </a:cubicBezTo>
                  <a:cubicBezTo>
                    <a:pt x="4394" y="205"/>
                    <a:pt x="4550" y="46"/>
                    <a:pt x="4736" y="46"/>
                  </a:cubicBezTo>
                  <a:cubicBezTo>
                    <a:pt x="4749" y="46"/>
                    <a:pt x="4762" y="47"/>
                    <a:pt x="4775" y="48"/>
                  </a:cubicBezTo>
                  <a:cubicBezTo>
                    <a:pt x="4894" y="48"/>
                    <a:pt x="4989" y="108"/>
                    <a:pt x="5048" y="179"/>
                  </a:cubicBezTo>
                  <a:lnTo>
                    <a:pt x="5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5243580" y="1643"/>
              <a:ext cx="53509" cy="125752"/>
            </a:xfrm>
            <a:custGeom>
              <a:rect b="b" l="l" r="r" t="t"/>
              <a:pathLst>
                <a:path extrusionOk="0" h="2799" w="1191">
                  <a:moveTo>
                    <a:pt x="0" y="1"/>
                  </a:moveTo>
                  <a:lnTo>
                    <a:pt x="798" y="2799"/>
                  </a:lnTo>
                  <a:cubicBezTo>
                    <a:pt x="881" y="2751"/>
                    <a:pt x="1000" y="2727"/>
                    <a:pt x="1120" y="2727"/>
                  </a:cubicBezTo>
                  <a:cubicBezTo>
                    <a:pt x="1155" y="2727"/>
                    <a:pt x="1167" y="2727"/>
                    <a:pt x="1191" y="2739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4846107" y="1643"/>
              <a:ext cx="92056" cy="233803"/>
            </a:xfrm>
            <a:custGeom>
              <a:rect b="b" l="l" r="r" t="t"/>
              <a:pathLst>
                <a:path extrusionOk="0" h="5204" w="2049">
                  <a:moveTo>
                    <a:pt x="1" y="1"/>
                  </a:moveTo>
                  <a:lnTo>
                    <a:pt x="1656" y="5204"/>
                  </a:lnTo>
                  <a:cubicBezTo>
                    <a:pt x="1787" y="5132"/>
                    <a:pt x="1894" y="5073"/>
                    <a:pt x="2049" y="506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7120606" y="480346"/>
              <a:ext cx="166951" cy="165423"/>
            </a:xfrm>
            <a:custGeom>
              <a:rect b="b" l="l" r="r" t="t"/>
              <a:pathLst>
                <a:path extrusionOk="0" h="3682" w="3716">
                  <a:moveTo>
                    <a:pt x="1866" y="1"/>
                  </a:moveTo>
                  <a:cubicBezTo>
                    <a:pt x="1554" y="1"/>
                    <a:pt x="1245" y="84"/>
                    <a:pt x="989" y="240"/>
                  </a:cubicBezTo>
                  <a:cubicBezTo>
                    <a:pt x="870" y="311"/>
                    <a:pt x="739" y="383"/>
                    <a:pt x="655" y="478"/>
                  </a:cubicBezTo>
                  <a:cubicBezTo>
                    <a:pt x="298" y="799"/>
                    <a:pt x="60" y="1252"/>
                    <a:pt x="48" y="1776"/>
                  </a:cubicBezTo>
                  <a:cubicBezTo>
                    <a:pt x="0" y="2788"/>
                    <a:pt x="810" y="3633"/>
                    <a:pt x="1810" y="3681"/>
                  </a:cubicBezTo>
                  <a:cubicBezTo>
                    <a:pt x="1832" y="3682"/>
                    <a:pt x="1854" y="3682"/>
                    <a:pt x="1875" y="3682"/>
                  </a:cubicBezTo>
                  <a:cubicBezTo>
                    <a:pt x="2859" y="3682"/>
                    <a:pt x="3680" y="2897"/>
                    <a:pt x="3715" y="1907"/>
                  </a:cubicBezTo>
                  <a:cubicBezTo>
                    <a:pt x="3715" y="1728"/>
                    <a:pt x="3703" y="1561"/>
                    <a:pt x="3679" y="1395"/>
                  </a:cubicBezTo>
                  <a:cubicBezTo>
                    <a:pt x="3644" y="1264"/>
                    <a:pt x="3596" y="1133"/>
                    <a:pt x="3548" y="1014"/>
                  </a:cubicBezTo>
                  <a:cubicBezTo>
                    <a:pt x="3286" y="549"/>
                    <a:pt x="2858" y="192"/>
                    <a:pt x="2334" y="61"/>
                  </a:cubicBezTo>
                  <a:cubicBezTo>
                    <a:pt x="2215" y="26"/>
                    <a:pt x="2084" y="2"/>
                    <a:pt x="1953" y="2"/>
                  </a:cubicBezTo>
                  <a:lnTo>
                    <a:pt x="1929" y="2"/>
                  </a:lnTo>
                  <a:cubicBezTo>
                    <a:pt x="1908" y="1"/>
                    <a:pt x="1887" y="1"/>
                    <a:pt x="18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7833651" y="1227131"/>
              <a:ext cx="86710" cy="85677"/>
            </a:xfrm>
            <a:custGeom>
              <a:rect b="b" l="l" r="r" t="t"/>
              <a:pathLst>
                <a:path extrusionOk="0" h="1907" w="1930">
                  <a:moveTo>
                    <a:pt x="989" y="1"/>
                  </a:moveTo>
                  <a:cubicBezTo>
                    <a:pt x="965" y="1"/>
                    <a:pt x="941" y="1"/>
                    <a:pt x="917" y="13"/>
                  </a:cubicBezTo>
                  <a:cubicBezTo>
                    <a:pt x="858" y="13"/>
                    <a:pt x="810" y="37"/>
                    <a:pt x="750" y="37"/>
                  </a:cubicBezTo>
                  <a:cubicBezTo>
                    <a:pt x="620" y="60"/>
                    <a:pt x="489" y="120"/>
                    <a:pt x="381" y="191"/>
                  </a:cubicBezTo>
                  <a:cubicBezTo>
                    <a:pt x="155" y="358"/>
                    <a:pt x="12" y="608"/>
                    <a:pt x="12" y="930"/>
                  </a:cubicBezTo>
                  <a:cubicBezTo>
                    <a:pt x="0" y="1442"/>
                    <a:pt x="393" y="1894"/>
                    <a:pt x="929" y="1906"/>
                  </a:cubicBezTo>
                  <a:cubicBezTo>
                    <a:pt x="937" y="1906"/>
                    <a:pt x="945" y="1906"/>
                    <a:pt x="952" y="1906"/>
                  </a:cubicBezTo>
                  <a:cubicBezTo>
                    <a:pt x="1466" y="1906"/>
                    <a:pt x="1882" y="1517"/>
                    <a:pt x="1917" y="989"/>
                  </a:cubicBezTo>
                  <a:cubicBezTo>
                    <a:pt x="1929" y="584"/>
                    <a:pt x="1691" y="227"/>
                    <a:pt x="1334" y="72"/>
                  </a:cubicBezTo>
                  <a:cubicBezTo>
                    <a:pt x="1227" y="37"/>
                    <a:pt x="1108" y="1"/>
                    <a:pt x="9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8798109" y="115040"/>
              <a:ext cx="86710" cy="85722"/>
            </a:xfrm>
            <a:custGeom>
              <a:rect b="b" l="l" r="r" t="t"/>
              <a:pathLst>
                <a:path extrusionOk="0" h="1908" w="1930">
                  <a:moveTo>
                    <a:pt x="1000" y="1"/>
                  </a:moveTo>
                  <a:cubicBezTo>
                    <a:pt x="917" y="1"/>
                    <a:pt x="822" y="25"/>
                    <a:pt x="750" y="37"/>
                  </a:cubicBezTo>
                  <a:cubicBezTo>
                    <a:pt x="619" y="60"/>
                    <a:pt x="477" y="120"/>
                    <a:pt x="381" y="215"/>
                  </a:cubicBezTo>
                  <a:cubicBezTo>
                    <a:pt x="167" y="382"/>
                    <a:pt x="36" y="632"/>
                    <a:pt x="24" y="930"/>
                  </a:cubicBezTo>
                  <a:cubicBezTo>
                    <a:pt x="0" y="1239"/>
                    <a:pt x="155" y="1537"/>
                    <a:pt x="393" y="1715"/>
                  </a:cubicBezTo>
                  <a:cubicBezTo>
                    <a:pt x="500" y="1811"/>
                    <a:pt x="631" y="1870"/>
                    <a:pt x="762" y="1894"/>
                  </a:cubicBezTo>
                  <a:cubicBezTo>
                    <a:pt x="822" y="1906"/>
                    <a:pt x="870" y="1906"/>
                    <a:pt x="929" y="1906"/>
                  </a:cubicBezTo>
                  <a:cubicBezTo>
                    <a:pt x="946" y="1907"/>
                    <a:pt x="962" y="1907"/>
                    <a:pt x="979" y="1907"/>
                  </a:cubicBezTo>
                  <a:cubicBezTo>
                    <a:pt x="1386" y="1907"/>
                    <a:pt x="1732" y="1629"/>
                    <a:pt x="1870" y="1251"/>
                  </a:cubicBezTo>
                  <a:cubicBezTo>
                    <a:pt x="1893" y="1168"/>
                    <a:pt x="1905" y="1096"/>
                    <a:pt x="1905" y="1001"/>
                  </a:cubicBezTo>
                  <a:cubicBezTo>
                    <a:pt x="1929" y="930"/>
                    <a:pt x="1905" y="870"/>
                    <a:pt x="1905" y="810"/>
                  </a:cubicBezTo>
                  <a:cubicBezTo>
                    <a:pt x="1834" y="358"/>
                    <a:pt x="1477" y="25"/>
                    <a:pt x="10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8121951" y="101158"/>
              <a:ext cx="86171" cy="85632"/>
            </a:xfrm>
            <a:custGeom>
              <a:rect b="b" l="l" r="r" t="t"/>
              <a:pathLst>
                <a:path extrusionOk="0" h="1906" w="1918">
                  <a:moveTo>
                    <a:pt x="967" y="0"/>
                  </a:moveTo>
                  <a:cubicBezTo>
                    <a:pt x="453" y="0"/>
                    <a:pt x="24" y="401"/>
                    <a:pt x="1" y="929"/>
                  </a:cubicBezTo>
                  <a:cubicBezTo>
                    <a:pt x="1" y="1000"/>
                    <a:pt x="1" y="1060"/>
                    <a:pt x="25" y="1131"/>
                  </a:cubicBezTo>
                  <a:cubicBezTo>
                    <a:pt x="48" y="1262"/>
                    <a:pt x="108" y="1393"/>
                    <a:pt x="179" y="1500"/>
                  </a:cubicBezTo>
                  <a:cubicBezTo>
                    <a:pt x="275" y="1631"/>
                    <a:pt x="394" y="1739"/>
                    <a:pt x="549" y="1822"/>
                  </a:cubicBezTo>
                  <a:cubicBezTo>
                    <a:pt x="668" y="1881"/>
                    <a:pt x="787" y="1905"/>
                    <a:pt x="930" y="1905"/>
                  </a:cubicBezTo>
                  <a:lnTo>
                    <a:pt x="941" y="1905"/>
                  </a:lnTo>
                  <a:cubicBezTo>
                    <a:pt x="1465" y="1893"/>
                    <a:pt x="1882" y="1489"/>
                    <a:pt x="1918" y="988"/>
                  </a:cubicBezTo>
                  <a:cubicBezTo>
                    <a:pt x="1918" y="893"/>
                    <a:pt x="1894" y="798"/>
                    <a:pt x="1882" y="715"/>
                  </a:cubicBezTo>
                  <a:cubicBezTo>
                    <a:pt x="1858" y="584"/>
                    <a:pt x="1775" y="465"/>
                    <a:pt x="1703" y="346"/>
                  </a:cubicBezTo>
                  <a:cubicBezTo>
                    <a:pt x="1632" y="238"/>
                    <a:pt x="1525" y="167"/>
                    <a:pt x="1406" y="107"/>
                  </a:cubicBezTo>
                  <a:cubicBezTo>
                    <a:pt x="1287" y="48"/>
                    <a:pt x="1156" y="0"/>
                    <a:pt x="1001" y="0"/>
                  </a:cubicBezTo>
                  <a:lnTo>
                    <a:pt x="989" y="0"/>
                  </a:lnTo>
                  <a:cubicBezTo>
                    <a:pt x="982" y="0"/>
                    <a:pt x="974" y="0"/>
                    <a:pt x="9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8352519" y="1025496"/>
              <a:ext cx="30012" cy="28394"/>
            </a:xfrm>
            <a:custGeom>
              <a:rect b="b" l="l" r="r" t="t"/>
              <a:pathLst>
                <a:path extrusionOk="0" h="632" w="668">
                  <a:moveTo>
                    <a:pt x="322" y="0"/>
                  </a:moveTo>
                  <a:cubicBezTo>
                    <a:pt x="274" y="0"/>
                    <a:pt x="215" y="12"/>
                    <a:pt x="191" y="24"/>
                  </a:cubicBezTo>
                  <a:cubicBezTo>
                    <a:pt x="72" y="72"/>
                    <a:pt x="0" y="179"/>
                    <a:pt x="0" y="310"/>
                  </a:cubicBezTo>
                  <a:cubicBezTo>
                    <a:pt x="0" y="334"/>
                    <a:pt x="0" y="369"/>
                    <a:pt x="12" y="381"/>
                  </a:cubicBezTo>
                  <a:cubicBezTo>
                    <a:pt x="36" y="536"/>
                    <a:pt x="155" y="631"/>
                    <a:pt x="322" y="631"/>
                  </a:cubicBezTo>
                  <a:cubicBezTo>
                    <a:pt x="501" y="631"/>
                    <a:pt x="655" y="500"/>
                    <a:pt x="667" y="322"/>
                  </a:cubicBezTo>
                  <a:cubicBezTo>
                    <a:pt x="667" y="250"/>
                    <a:pt x="655" y="179"/>
                    <a:pt x="608" y="131"/>
                  </a:cubicBezTo>
                  <a:cubicBezTo>
                    <a:pt x="512" y="60"/>
                    <a:pt x="429" y="0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4902311" y="228437"/>
              <a:ext cx="84014" cy="83026"/>
            </a:xfrm>
            <a:custGeom>
              <a:rect b="b" l="l" r="r" t="t"/>
              <a:pathLst>
                <a:path extrusionOk="0" h="1848" w="1870">
                  <a:moveTo>
                    <a:pt x="976" y="1"/>
                  </a:moveTo>
                  <a:cubicBezTo>
                    <a:pt x="917" y="1"/>
                    <a:pt x="857" y="1"/>
                    <a:pt x="798" y="13"/>
                  </a:cubicBezTo>
                  <a:cubicBezTo>
                    <a:pt x="667" y="25"/>
                    <a:pt x="536" y="84"/>
                    <a:pt x="417" y="156"/>
                  </a:cubicBezTo>
                  <a:cubicBezTo>
                    <a:pt x="179" y="322"/>
                    <a:pt x="24" y="596"/>
                    <a:pt x="24" y="894"/>
                  </a:cubicBezTo>
                  <a:cubicBezTo>
                    <a:pt x="0" y="1394"/>
                    <a:pt x="417" y="1823"/>
                    <a:pt x="917" y="1846"/>
                  </a:cubicBezTo>
                  <a:cubicBezTo>
                    <a:pt x="930" y="1847"/>
                    <a:pt x="943" y="1847"/>
                    <a:pt x="955" y="1847"/>
                  </a:cubicBezTo>
                  <a:cubicBezTo>
                    <a:pt x="1166" y="1847"/>
                    <a:pt x="1355" y="1756"/>
                    <a:pt x="1512" y="1644"/>
                  </a:cubicBezTo>
                  <a:cubicBezTo>
                    <a:pt x="1619" y="1549"/>
                    <a:pt x="1703" y="1442"/>
                    <a:pt x="1762" y="1323"/>
                  </a:cubicBezTo>
                  <a:cubicBezTo>
                    <a:pt x="1822" y="1203"/>
                    <a:pt x="1858" y="1084"/>
                    <a:pt x="1858" y="953"/>
                  </a:cubicBezTo>
                  <a:cubicBezTo>
                    <a:pt x="1869" y="680"/>
                    <a:pt x="1762" y="441"/>
                    <a:pt x="1607" y="275"/>
                  </a:cubicBezTo>
                  <a:cubicBezTo>
                    <a:pt x="1512" y="180"/>
                    <a:pt x="1393" y="96"/>
                    <a:pt x="1262" y="60"/>
                  </a:cubicBezTo>
                  <a:cubicBezTo>
                    <a:pt x="1167" y="25"/>
                    <a:pt x="1060" y="13"/>
                    <a:pt x="9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7656052" y="742947"/>
              <a:ext cx="59439" cy="58451"/>
            </a:xfrm>
            <a:custGeom>
              <a:rect b="b" l="l" r="r" t="t"/>
              <a:pathLst>
                <a:path extrusionOk="0" h="1301" w="1323">
                  <a:moveTo>
                    <a:pt x="662" y="1"/>
                  </a:moveTo>
                  <a:cubicBezTo>
                    <a:pt x="543" y="1"/>
                    <a:pt x="419" y="45"/>
                    <a:pt x="334" y="98"/>
                  </a:cubicBezTo>
                  <a:cubicBezTo>
                    <a:pt x="155" y="193"/>
                    <a:pt x="36" y="408"/>
                    <a:pt x="12" y="634"/>
                  </a:cubicBezTo>
                  <a:cubicBezTo>
                    <a:pt x="1" y="991"/>
                    <a:pt x="286" y="1301"/>
                    <a:pt x="643" y="1301"/>
                  </a:cubicBezTo>
                  <a:cubicBezTo>
                    <a:pt x="679" y="1301"/>
                    <a:pt x="715" y="1301"/>
                    <a:pt x="751" y="1289"/>
                  </a:cubicBezTo>
                  <a:cubicBezTo>
                    <a:pt x="893" y="1265"/>
                    <a:pt x="1013" y="1205"/>
                    <a:pt x="1120" y="1110"/>
                  </a:cubicBezTo>
                  <a:cubicBezTo>
                    <a:pt x="1167" y="1086"/>
                    <a:pt x="1179" y="1050"/>
                    <a:pt x="1215" y="1015"/>
                  </a:cubicBezTo>
                  <a:cubicBezTo>
                    <a:pt x="1286" y="908"/>
                    <a:pt x="1310" y="789"/>
                    <a:pt x="1322" y="669"/>
                  </a:cubicBezTo>
                  <a:lnTo>
                    <a:pt x="1322" y="634"/>
                  </a:lnTo>
                  <a:cubicBezTo>
                    <a:pt x="1322" y="300"/>
                    <a:pt x="1060" y="38"/>
                    <a:pt x="727" y="3"/>
                  </a:cubicBezTo>
                  <a:lnTo>
                    <a:pt x="703" y="3"/>
                  </a:lnTo>
                  <a:cubicBezTo>
                    <a:pt x="689" y="1"/>
                    <a:pt x="676" y="1"/>
                    <a:pt x="6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5263349" y="123082"/>
              <a:ext cx="58900" cy="58900"/>
            </a:xfrm>
            <a:custGeom>
              <a:rect b="b" l="l" r="r" t="t"/>
              <a:pathLst>
                <a:path extrusionOk="0" h="1311" w="1311">
                  <a:moveTo>
                    <a:pt x="668" y="0"/>
                  </a:moveTo>
                  <a:cubicBezTo>
                    <a:pt x="560" y="24"/>
                    <a:pt x="441" y="48"/>
                    <a:pt x="358" y="96"/>
                  </a:cubicBezTo>
                  <a:cubicBezTo>
                    <a:pt x="156" y="203"/>
                    <a:pt x="25" y="405"/>
                    <a:pt x="13" y="643"/>
                  </a:cubicBezTo>
                  <a:cubicBezTo>
                    <a:pt x="1" y="1001"/>
                    <a:pt x="275" y="1310"/>
                    <a:pt x="632" y="1310"/>
                  </a:cubicBezTo>
                  <a:cubicBezTo>
                    <a:pt x="989" y="1310"/>
                    <a:pt x="1287" y="1036"/>
                    <a:pt x="1311" y="691"/>
                  </a:cubicBezTo>
                  <a:cubicBezTo>
                    <a:pt x="1311" y="643"/>
                    <a:pt x="1311" y="584"/>
                    <a:pt x="1287" y="536"/>
                  </a:cubicBezTo>
                  <a:cubicBezTo>
                    <a:pt x="1263" y="405"/>
                    <a:pt x="1191" y="274"/>
                    <a:pt x="1084" y="179"/>
                  </a:cubicBezTo>
                  <a:cubicBezTo>
                    <a:pt x="989" y="96"/>
                    <a:pt x="870" y="36"/>
                    <a:pt x="739" y="24"/>
                  </a:cubicBezTo>
                  <a:cubicBezTo>
                    <a:pt x="715" y="24"/>
                    <a:pt x="691" y="0"/>
                    <a:pt x="6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5583232" y="708218"/>
              <a:ext cx="58900" cy="58945"/>
            </a:xfrm>
            <a:custGeom>
              <a:rect b="b" l="l" r="r" t="t"/>
              <a:pathLst>
                <a:path extrusionOk="0" h="1312" w="1311">
                  <a:moveTo>
                    <a:pt x="649" y="0"/>
                  </a:moveTo>
                  <a:cubicBezTo>
                    <a:pt x="502" y="0"/>
                    <a:pt x="383" y="57"/>
                    <a:pt x="275" y="133"/>
                  </a:cubicBezTo>
                  <a:cubicBezTo>
                    <a:pt x="167" y="228"/>
                    <a:pt x="72" y="347"/>
                    <a:pt x="48" y="478"/>
                  </a:cubicBezTo>
                  <a:cubicBezTo>
                    <a:pt x="37" y="526"/>
                    <a:pt x="25" y="585"/>
                    <a:pt x="25" y="645"/>
                  </a:cubicBezTo>
                  <a:cubicBezTo>
                    <a:pt x="1" y="1002"/>
                    <a:pt x="287" y="1312"/>
                    <a:pt x="644" y="1312"/>
                  </a:cubicBezTo>
                  <a:cubicBezTo>
                    <a:pt x="1001" y="1312"/>
                    <a:pt x="1299" y="1026"/>
                    <a:pt x="1310" y="692"/>
                  </a:cubicBezTo>
                  <a:cubicBezTo>
                    <a:pt x="1310" y="585"/>
                    <a:pt x="1299" y="490"/>
                    <a:pt x="1263" y="407"/>
                  </a:cubicBezTo>
                  <a:cubicBezTo>
                    <a:pt x="1239" y="335"/>
                    <a:pt x="1180" y="252"/>
                    <a:pt x="1120" y="192"/>
                  </a:cubicBezTo>
                  <a:cubicBezTo>
                    <a:pt x="1013" y="97"/>
                    <a:pt x="882" y="38"/>
                    <a:pt x="751" y="14"/>
                  </a:cubicBezTo>
                  <a:cubicBezTo>
                    <a:pt x="739" y="14"/>
                    <a:pt x="703" y="14"/>
                    <a:pt x="691" y="2"/>
                  </a:cubicBezTo>
                  <a:cubicBezTo>
                    <a:pt x="677" y="1"/>
                    <a:pt x="663" y="0"/>
                    <a:pt x="64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6850457" y="96351"/>
              <a:ext cx="58900" cy="58316"/>
            </a:xfrm>
            <a:custGeom>
              <a:rect b="b" l="l" r="r" t="t"/>
              <a:pathLst>
                <a:path extrusionOk="0" h="1298" w="1311">
                  <a:moveTo>
                    <a:pt x="691" y="0"/>
                  </a:moveTo>
                  <a:cubicBezTo>
                    <a:pt x="596" y="0"/>
                    <a:pt x="525" y="24"/>
                    <a:pt x="429" y="36"/>
                  </a:cubicBezTo>
                  <a:cubicBezTo>
                    <a:pt x="298" y="83"/>
                    <a:pt x="191" y="167"/>
                    <a:pt x="108" y="286"/>
                  </a:cubicBezTo>
                  <a:cubicBezTo>
                    <a:pt x="72" y="333"/>
                    <a:pt x="60" y="381"/>
                    <a:pt x="48" y="417"/>
                  </a:cubicBezTo>
                  <a:cubicBezTo>
                    <a:pt x="13" y="476"/>
                    <a:pt x="1" y="560"/>
                    <a:pt x="1" y="631"/>
                  </a:cubicBezTo>
                  <a:cubicBezTo>
                    <a:pt x="1" y="703"/>
                    <a:pt x="1" y="762"/>
                    <a:pt x="13" y="822"/>
                  </a:cubicBezTo>
                  <a:cubicBezTo>
                    <a:pt x="96" y="1095"/>
                    <a:pt x="334" y="1298"/>
                    <a:pt x="632" y="1298"/>
                  </a:cubicBezTo>
                  <a:cubicBezTo>
                    <a:pt x="703" y="1298"/>
                    <a:pt x="775" y="1286"/>
                    <a:pt x="834" y="1274"/>
                  </a:cubicBezTo>
                  <a:cubicBezTo>
                    <a:pt x="965" y="1238"/>
                    <a:pt x="1084" y="1167"/>
                    <a:pt x="1179" y="1048"/>
                  </a:cubicBezTo>
                  <a:cubicBezTo>
                    <a:pt x="1251" y="941"/>
                    <a:pt x="1298" y="822"/>
                    <a:pt x="1310" y="691"/>
                  </a:cubicBezTo>
                  <a:lnTo>
                    <a:pt x="1310" y="643"/>
                  </a:lnTo>
                  <a:cubicBezTo>
                    <a:pt x="1310" y="500"/>
                    <a:pt x="1263" y="357"/>
                    <a:pt x="1179" y="262"/>
                  </a:cubicBezTo>
                  <a:cubicBezTo>
                    <a:pt x="1060" y="107"/>
                    <a:pt x="882" y="24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7942241" y="853244"/>
              <a:ext cx="59933" cy="58900"/>
            </a:xfrm>
            <a:custGeom>
              <a:rect b="b" l="l" r="r" t="t"/>
              <a:pathLst>
                <a:path extrusionOk="0" h="1311" w="1334">
                  <a:moveTo>
                    <a:pt x="655" y="0"/>
                  </a:moveTo>
                  <a:cubicBezTo>
                    <a:pt x="441" y="0"/>
                    <a:pt x="238" y="108"/>
                    <a:pt x="119" y="286"/>
                  </a:cubicBezTo>
                  <a:cubicBezTo>
                    <a:pt x="48" y="393"/>
                    <a:pt x="0" y="512"/>
                    <a:pt x="0" y="643"/>
                  </a:cubicBezTo>
                  <a:lnTo>
                    <a:pt x="0" y="691"/>
                  </a:lnTo>
                  <a:cubicBezTo>
                    <a:pt x="0" y="929"/>
                    <a:pt x="143" y="1132"/>
                    <a:pt x="334" y="1239"/>
                  </a:cubicBezTo>
                  <a:cubicBezTo>
                    <a:pt x="417" y="1286"/>
                    <a:pt x="524" y="1310"/>
                    <a:pt x="631" y="1310"/>
                  </a:cubicBezTo>
                  <a:cubicBezTo>
                    <a:pt x="655" y="1310"/>
                    <a:pt x="703" y="1310"/>
                    <a:pt x="739" y="1298"/>
                  </a:cubicBezTo>
                  <a:cubicBezTo>
                    <a:pt x="870" y="1286"/>
                    <a:pt x="1000" y="1203"/>
                    <a:pt x="1108" y="1120"/>
                  </a:cubicBezTo>
                  <a:cubicBezTo>
                    <a:pt x="1215" y="1024"/>
                    <a:pt x="1274" y="893"/>
                    <a:pt x="1298" y="751"/>
                  </a:cubicBezTo>
                  <a:cubicBezTo>
                    <a:pt x="1310" y="715"/>
                    <a:pt x="1310" y="703"/>
                    <a:pt x="1310" y="679"/>
                  </a:cubicBezTo>
                  <a:cubicBezTo>
                    <a:pt x="1334" y="453"/>
                    <a:pt x="1227" y="239"/>
                    <a:pt x="1048" y="119"/>
                  </a:cubicBezTo>
                  <a:cubicBezTo>
                    <a:pt x="941" y="48"/>
                    <a:pt x="8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5509416" y="2722"/>
              <a:ext cx="33201" cy="34280"/>
            </a:xfrm>
            <a:custGeom>
              <a:rect b="b" l="l" r="r" t="t"/>
              <a:pathLst>
                <a:path extrusionOk="0" h="763" w="739">
                  <a:moveTo>
                    <a:pt x="382" y="1"/>
                  </a:moveTo>
                  <a:cubicBezTo>
                    <a:pt x="179" y="24"/>
                    <a:pt x="13" y="167"/>
                    <a:pt x="1" y="382"/>
                  </a:cubicBezTo>
                  <a:cubicBezTo>
                    <a:pt x="1" y="441"/>
                    <a:pt x="13" y="501"/>
                    <a:pt x="25" y="536"/>
                  </a:cubicBezTo>
                  <a:cubicBezTo>
                    <a:pt x="84" y="679"/>
                    <a:pt x="203" y="763"/>
                    <a:pt x="358" y="763"/>
                  </a:cubicBezTo>
                  <a:cubicBezTo>
                    <a:pt x="560" y="763"/>
                    <a:pt x="739" y="596"/>
                    <a:pt x="739" y="405"/>
                  </a:cubicBezTo>
                  <a:cubicBezTo>
                    <a:pt x="739" y="298"/>
                    <a:pt x="715" y="215"/>
                    <a:pt x="656" y="143"/>
                  </a:cubicBezTo>
                  <a:cubicBezTo>
                    <a:pt x="596" y="60"/>
                    <a:pt x="489" y="1"/>
                    <a:pt x="38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6911963" y="26264"/>
              <a:ext cx="33741" cy="33741"/>
            </a:xfrm>
            <a:custGeom>
              <a:rect b="b" l="l" r="r" t="t"/>
              <a:pathLst>
                <a:path extrusionOk="0" h="751" w="751">
                  <a:moveTo>
                    <a:pt x="394" y="0"/>
                  </a:moveTo>
                  <a:cubicBezTo>
                    <a:pt x="180" y="0"/>
                    <a:pt x="1" y="155"/>
                    <a:pt x="1" y="358"/>
                  </a:cubicBezTo>
                  <a:cubicBezTo>
                    <a:pt x="1" y="572"/>
                    <a:pt x="156" y="727"/>
                    <a:pt x="358" y="750"/>
                  </a:cubicBezTo>
                  <a:cubicBezTo>
                    <a:pt x="572" y="750"/>
                    <a:pt x="751" y="596"/>
                    <a:pt x="751" y="393"/>
                  </a:cubicBezTo>
                  <a:cubicBezTo>
                    <a:pt x="751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7304090" y="451503"/>
              <a:ext cx="33201" cy="33741"/>
            </a:xfrm>
            <a:custGeom>
              <a:rect b="b" l="l" r="r" t="t"/>
              <a:pathLst>
                <a:path extrusionOk="0" h="751" w="739">
                  <a:moveTo>
                    <a:pt x="358" y="0"/>
                  </a:moveTo>
                  <a:cubicBezTo>
                    <a:pt x="165" y="0"/>
                    <a:pt x="0" y="141"/>
                    <a:pt x="0" y="358"/>
                  </a:cubicBezTo>
                  <a:cubicBezTo>
                    <a:pt x="0" y="572"/>
                    <a:pt x="143" y="751"/>
                    <a:pt x="357" y="751"/>
                  </a:cubicBezTo>
                  <a:cubicBezTo>
                    <a:pt x="560" y="751"/>
                    <a:pt x="738" y="584"/>
                    <a:pt x="738" y="394"/>
                  </a:cubicBezTo>
                  <a:cubicBezTo>
                    <a:pt x="738" y="179"/>
                    <a:pt x="596" y="1"/>
                    <a:pt x="381" y="1"/>
                  </a:cubicBezTo>
                  <a:cubicBezTo>
                    <a:pt x="373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7549080" y="406575"/>
              <a:ext cx="33741" cy="34280"/>
            </a:xfrm>
            <a:custGeom>
              <a:rect b="b" l="l" r="r" t="t"/>
              <a:pathLst>
                <a:path extrusionOk="0" h="763" w="751">
                  <a:moveTo>
                    <a:pt x="393" y="1"/>
                  </a:moveTo>
                  <a:cubicBezTo>
                    <a:pt x="334" y="1"/>
                    <a:pt x="274" y="25"/>
                    <a:pt x="226" y="36"/>
                  </a:cubicBezTo>
                  <a:cubicBezTo>
                    <a:pt x="96" y="96"/>
                    <a:pt x="0" y="215"/>
                    <a:pt x="0" y="358"/>
                  </a:cubicBezTo>
                  <a:lnTo>
                    <a:pt x="0" y="382"/>
                  </a:lnTo>
                  <a:cubicBezTo>
                    <a:pt x="0" y="536"/>
                    <a:pt x="96" y="679"/>
                    <a:pt x="226" y="739"/>
                  </a:cubicBezTo>
                  <a:cubicBezTo>
                    <a:pt x="274" y="751"/>
                    <a:pt x="298" y="763"/>
                    <a:pt x="346" y="763"/>
                  </a:cubicBezTo>
                  <a:lnTo>
                    <a:pt x="357" y="763"/>
                  </a:lnTo>
                  <a:cubicBezTo>
                    <a:pt x="512" y="763"/>
                    <a:pt x="643" y="679"/>
                    <a:pt x="703" y="560"/>
                  </a:cubicBezTo>
                  <a:cubicBezTo>
                    <a:pt x="738" y="513"/>
                    <a:pt x="750" y="453"/>
                    <a:pt x="750" y="406"/>
                  </a:cubicBezTo>
                  <a:cubicBezTo>
                    <a:pt x="750" y="286"/>
                    <a:pt x="703" y="167"/>
                    <a:pt x="619" y="96"/>
                  </a:cubicBezTo>
                  <a:cubicBezTo>
                    <a:pt x="560" y="48"/>
                    <a:pt x="477" y="1"/>
                    <a:pt x="39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6200536" y="299064"/>
              <a:ext cx="34280" cy="33785"/>
            </a:xfrm>
            <a:custGeom>
              <a:rect b="b" l="l" r="r" t="t"/>
              <a:pathLst>
                <a:path extrusionOk="0" h="752" w="763">
                  <a:moveTo>
                    <a:pt x="394" y="1"/>
                  </a:moveTo>
                  <a:cubicBezTo>
                    <a:pt x="179" y="1"/>
                    <a:pt x="1" y="155"/>
                    <a:pt x="1" y="358"/>
                  </a:cubicBezTo>
                  <a:cubicBezTo>
                    <a:pt x="1" y="560"/>
                    <a:pt x="155" y="751"/>
                    <a:pt x="358" y="751"/>
                  </a:cubicBezTo>
                  <a:cubicBezTo>
                    <a:pt x="365" y="751"/>
                    <a:pt x="371" y="751"/>
                    <a:pt x="378" y="751"/>
                  </a:cubicBezTo>
                  <a:cubicBezTo>
                    <a:pt x="573" y="751"/>
                    <a:pt x="751" y="589"/>
                    <a:pt x="751" y="393"/>
                  </a:cubicBezTo>
                  <a:cubicBezTo>
                    <a:pt x="763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5" name="Google Shape;1865;p15"/>
          <p:cNvSpPr txBox="1"/>
          <p:nvPr>
            <p:ph type="title"/>
          </p:nvPr>
        </p:nvSpPr>
        <p:spPr>
          <a:xfrm>
            <a:off x="675038" y="1123975"/>
            <a:ext cx="4741200" cy="16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6" name="Google Shape;1866;p15"/>
          <p:cNvSpPr txBox="1"/>
          <p:nvPr>
            <p:ph idx="1" type="subTitle"/>
          </p:nvPr>
        </p:nvSpPr>
        <p:spPr>
          <a:xfrm>
            <a:off x="675038" y="3058975"/>
            <a:ext cx="47412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8" name="Google Shape;1868;p16"/>
          <p:cNvGrpSpPr/>
          <p:nvPr/>
        </p:nvGrpSpPr>
        <p:grpSpPr>
          <a:xfrm rot="-5400000">
            <a:off x="60712" y="3221715"/>
            <a:ext cx="1807469" cy="1928995"/>
            <a:chOff x="4060900" y="1586625"/>
            <a:chExt cx="982000" cy="1048025"/>
          </a:xfrm>
        </p:grpSpPr>
        <p:sp>
          <p:nvSpPr>
            <p:cNvPr id="1869" name="Google Shape;1869;p16"/>
            <p:cNvSpPr/>
            <p:nvPr/>
          </p:nvSpPr>
          <p:spPr>
            <a:xfrm>
              <a:off x="4535675" y="1586625"/>
              <a:ext cx="155700" cy="223875"/>
            </a:xfrm>
            <a:custGeom>
              <a:rect b="b" l="l" r="r" t="t"/>
              <a:pathLst>
                <a:path extrusionOk="0" h="8955" w="6228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4392200" y="1586625"/>
              <a:ext cx="25025" cy="13125"/>
            </a:xfrm>
            <a:custGeom>
              <a:rect b="b" l="l" r="r" t="t"/>
              <a:pathLst>
                <a:path extrusionOk="0" h="525" w="1001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4244875" y="1599725"/>
              <a:ext cx="147950" cy="103625"/>
            </a:xfrm>
            <a:custGeom>
              <a:rect b="b" l="l" r="r" t="t"/>
              <a:pathLst>
                <a:path extrusionOk="0" h="4145" w="5918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4368975" y="1586625"/>
              <a:ext cx="317625" cy="228925"/>
            </a:xfrm>
            <a:custGeom>
              <a:rect b="b" l="l" r="r" t="t"/>
              <a:pathLst>
                <a:path extrusionOk="0" h="9157" w="12705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4224025" y="1586625"/>
              <a:ext cx="14025" cy="106900"/>
            </a:xfrm>
            <a:custGeom>
              <a:rect b="b" l="l" r="r" t="t"/>
              <a:pathLst>
                <a:path extrusionOk="0" h="4276" w="561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4149025" y="1586625"/>
              <a:ext cx="80975" cy="110475"/>
            </a:xfrm>
            <a:custGeom>
              <a:rect b="b" l="l" r="r" t="t"/>
              <a:pathLst>
                <a:path extrusionOk="0" h="4419" w="3239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4705925" y="1827450"/>
              <a:ext cx="298275" cy="234875"/>
            </a:xfrm>
            <a:custGeom>
              <a:rect b="b" l="l" r="r" t="t"/>
              <a:pathLst>
                <a:path extrusionOk="0" h="9395" w="11931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4240700" y="1717600"/>
              <a:ext cx="163125" cy="235475"/>
            </a:xfrm>
            <a:custGeom>
              <a:rect b="b" l="l" r="r" t="t"/>
              <a:pathLst>
                <a:path extrusionOk="0" h="9419" w="6525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6"/>
            <p:cNvSpPr/>
            <p:nvPr/>
          </p:nvSpPr>
          <p:spPr>
            <a:xfrm>
              <a:off x="4165400" y="1884000"/>
              <a:ext cx="124725" cy="117300"/>
            </a:xfrm>
            <a:custGeom>
              <a:rect b="b" l="l" r="r" t="t"/>
              <a:pathLst>
                <a:path extrusionOk="0" h="4692" w="4989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6"/>
            <p:cNvSpPr/>
            <p:nvPr/>
          </p:nvSpPr>
          <p:spPr>
            <a:xfrm>
              <a:off x="4415725" y="1825350"/>
              <a:ext cx="268800" cy="134875"/>
            </a:xfrm>
            <a:custGeom>
              <a:rect b="b" l="l" r="r" t="t"/>
              <a:pathLst>
                <a:path extrusionOk="0" h="5395" w="10752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4410950" y="1967925"/>
              <a:ext cx="78325" cy="111950"/>
            </a:xfrm>
            <a:custGeom>
              <a:rect b="b" l="l" r="r" t="t"/>
              <a:pathLst>
                <a:path extrusionOk="0" h="4478" w="3133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4061200" y="21239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6"/>
            <p:cNvSpPr/>
            <p:nvPr/>
          </p:nvSpPr>
          <p:spPr>
            <a:xfrm>
              <a:off x="4060900" y="2121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6"/>
            <p:cNvSpPr/>
            <p:nvPr/>
          </p:nvSpPr>
          <p:spPr>
            <a:xfrm>
              <a:off x="4060900" y="2123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6"/>
            <p:cNvSpPr/>
            <p:nvPr/>
          </p:nvSpPr>
          <p:spPr>
            <a:xfrm>
              <a:off x="4313325" y="1964350"/>
              <a:ext cx="84550" cy="44675"/>
            </a:xfrm>
            <a:custGeom>
              <a:rect b="b" l="l" r="r" t="t"/>
              <a:pathLst>
                <a:path extrusionOk="0" h="1787" w="3382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6"/>
            <p:cNvSpPr/>
            <p:nvPr/>
          </p:nvSpPr>
          <p:spPr>
            <a:xfrm>
              <a:off x="4068650" y="2015250"/>
              <a:ext cx="221775" cy="104225"/>
            </a:xfrm>
            <a:custGeom>
              <a:rect b="b" l="l" r="r" t="t"/>
              <a:pathLst>
                <a:path extrusionOk="0" h="4169" w="8871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6"/>
            <p:cNvSpPr/>
            <p:nvPr/>
          </p:nvSpPr>
          <p:spPr>
            <a:xfrm>
              <a:off x="4060900" y="2122125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6"/>
            <p:cNvSpPr/>
            <p:nvPr/>
          </p:nvSpPr>
          <p:spPr>
            <a:xfrm>
              <a:off x="4060900" y="21233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6"/>
            <p:cNvSpPr/>
            <p:nvPr/>
          </p:nvSpPr>
          <p:spPr>
            <a:xfrm>
              <a:off x="4060900" y="2123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6"/>
            <p:cNvSpPr/>
            <p:nvPr/>
          </p:nvSpPr>
          <p:spPr>
            <a:xfrm>
              <a:off x="4060900" y="1888450"/>
              <a:ext cx="92900" cy="233400"/>
            </a:xfrm>
            <a:custGeom>
              <a:rect b="b" l="l" r="r" t="t"/>
              <a:pathLst>
                <a:path extrusionOk="0" h="9336" w="3716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6"/>
            <p:cNvSpPr/>
            <p:nvPr/>
          </p:nvSpPr>
          <p:spPr>
            <a:xfrm>
              <a:off x="4060900" y="21236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6"/>
            <p:cNvSpPr/>
            <p:nvPr/>
          </p:nvSpPr>
          <p:spPr>
            <a:xfrm>
              <a:off x="4061200" y="2124500"/>
              <a:ext cx="217925" cy="393825"/>
            </a:xfrm>
            <a:custGeom>
              <a:rect b="b" l="l" r="r" t="t"/>
              <a:pathLst>
                <a:path extrusionOk="0" h="15753" w="8717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6"/>
            <p:cNvSpPr/>
            <p:nvPr/>
          </p:nvSpPr>
          <p:spPr>
            <a:xfrm>
              <a:off x="4060900" y="2121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6"/>
            <p:cNvSpPr/>
            <p:nvPr/>
          </p:nvSpPr>
          <p:spPr>
            <a:xfrm>
              <a:off x="4060900" y="212300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6"/>
            <p:cNvSpPr/>
            <p:nvPr/>
          </p:nvSpPr>
          <p:spPr>
            <a:xfrm>
              <a:off x="4062400" y="2119775"/>
              <a:ext cx="325" cy="275"/>
            </a:xfrm>
            <a:custGeom>
              <a:rect b="b" l="l" r="r" t="t"/>
              <a:pathLst>
                <a:path extrusionOk="0" h="11" w="13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6"/>
            <p:cNvSpPr/>
            <p:nvPr/>
          </p:nvSpPr>
          <p:spPr>
            <a:xfrm>
              <a:off x="4061200" y="21206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6"/>
            <p:cNvSpPr/>
            <p:nvPr/>
          </p:nvSpPr>
          <p:spPr>
            <a:xfrm>
              <a:off x="4062400" y="212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6"/>
            <p:cNvSpPr/>
            <p:nvPr/>
          </p:nvSpPr>
          <p:spPr>
            <a:xfrm>
              <a:off x="4063000" y="21194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6"/>
            <p:cNvSpPr/>
            <p:nvPr/>
          </p:nvSpPr>
          <p:spPr>
            <a:xfrm>
              <a:off x="4348750" y="2085200"/>
              <a:ext cx="488175" cy="446225"/>
            </a:xfrm>
            <a:custGeom>
              <a:rect b="b" l="l" r="r" t="t"/>
              <a:pathLst>
                <a:path extrusionOk="0" h="17849" w="19527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6"/>
            <p:cNvSpPr/>
            <p:nvPr/>
          </p:nvSpPr>
          <p:spPr>
            <a:xfrm>
              <a:off x="4521375" y="2069725"/>
              <a:ext cx="477175" cy="31875"/>
            </a:xfrm>
            <a:custGeom>
              <a:rect b="b" l="l" r="r" t="t"/>
              <a:pathLst>
                <a:path extrusionOk="0" h="1275" w="19087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6"/>
            <p:cNvSpPr/>
            <p:nvPr/>
          </p:nvSpPr>
          <p:spPr>
            <a:xfrm>
              <a:off x="4060900" y="2098000"/>
              <a:ext cx="405150" cy="28075"/>
            </a:xfrm>
            <a:custGeom>
              <a:rect b="b" l="l" r="r" t="t"/>
              <a:pathLst>
                <a:path extrusionOk="0" h="1123" w="16206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6"/>
            <p:cNvSpPr/>
            <p:nvPr/>
          </p:nvSpPr>
          <p:spPr>
            <a:xfrm>
              <a:off x="4238325" y="2509150"/>
              <a:ext cx="136050" cy="125500"/>
            </a:xfrm>
            <a:custGeom>
              <a:rect b="b" l="l" r="r" t="t"/>
              <a:pathLst>
                <a:path extrusionOk="0" h="5020" w="5442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6"/>
            <p:cNvSpPr/>
            <p:nvPr/>
          </p:nvSpPr>
          <p:spPr>
            <a:xfrm>
              <a:off x="4463650" y="2077450"/>
              <a:ext cx="61025" cy="59300"/>
            </a:xfrm>
            <a:custGeom>
              <a:rect b="b" l="l" r="r" t="t"/>
              <a:pathLst>
                <a:path extrusionOk="0" h="2372" w="2441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6"/>
            <p:cNvSpPr/>
            <p:nvPr/>
          </p:nvSpPr>
          <p:spPr>
            <a:xfrm>
              <a:off x="4997625" y="2051475"/>
              <a:ext cx="45275" cy="42075"/>
            </a:xfrm>
            <a:custGeom>
              <a:rect b="b" l="l" r="r" t="t"/>
              <a:pathLst>
                <a:path extrusionOk="0" h="1683" w="1811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6"/>
            <p:cNvSpPr/>
            <p:nvPr/>
          </p:nvSpPr>
          <p:spPr>
            <a:xfrm>
              <a:off x="4680925" y="1807100"/>
              <a:ext cx="31875" cy="29875"/>
            </a:xfrm>
            <a:custGeom>
              <a:rect b="b" l="l" r="r" t="t"/>
              <a:pathLst>
                <a:path extrusionOk="0" h="1195" w="1275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6"/>
            <p:cNvSpPr/>
            <p:nvPr/>
          </p:nvSpPr>
          <p:spPr>
            <a:xfrm>
              <a:off x="4217475" y="1692975"/>
              <a:ext cx="32775" cy="29775"/>
            </a:xfrm>
            <a:custGeom>
              <a:rect b="b" l="l" r="r" t="t"/>
              <a:pathLst>
                <a:path extrusionOk="0" h="1191" w="1311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6"/>
            <p:cNvSpPr/>
            <p:nvPr/>
          </p:nvSpPr>
          <p:spPr>
            <a:xfrm>
              <a:off x="4181750" y="2480200"/>
              <a:ext cx="48250" cy="41975"/>
            </a:xfrm>
            <a:custGeom>
              <a:rect b="b" l="l" r="r" t="t"/>
              <a:pathLst>
                <a:path extrusionOk="0" h="1679" w="193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6"/>
            <p:cNvSpPr/>
            <p:nvPr/>
          </p:nvSpPr>
          <p:spPr>
            <a:xfrm>
              <a:off x="4137400" y="1857875"/>
              <a:ext cx="38125" cy="33450"/>
            </a:xfrm>
            <a:custGeom>
              <a:rect b="b" l="l" r="r" t="t"/>
              <a:pathLst>
                <a:path extrusionOk="0" h="1338" w="1525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6"/>
            <p:cNvSpPr/>
            <p:nvPr/>
          </p:nvSpPr>
          <p:spPr>
            <a:xfrm>
              <a:off x="4394275" y="1948925"/>
              <a:ext cx="24450" cy="24450"/>
            </a:xfrm>
            <a:custGeom>
              <a:rect b="b" l="l" r="r" t="t"/>
              <a:pathLst>
                <a:path extrusionOk="0" h="978" w="978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6"/>
            <p:cNvSpPr/>
            <p:nvPr/>
          </p:nvSpPr>
          <p:spPr>
            <a:xfrm>
              <a:off x="4283550" y="1992300"/>
              <a:ext cx="31000" cy="30675"/>
            </a:xfrm>
            <a:custGeom>
              <a:rect b="b" l="l" r="r" t="t"/>
              <a:pathLst>
                <a:path extrusionOk="0" h="1227" w="124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9" name="Google Shape;1909;p16"/>
          <p:cNvGrpSpPr/>
          <p:nvPr/>
        </p:nvGrpSpPr>
        <p:grpSpPr>
          <a:xfrm flipH="1" rot="5400000">
            <a:off x="7221312" y="3170518"/>
            <a:ext cx="1807469" cy="1928995"/>
            <a:chOff x="4060900" y="1586625"/>
            <a:chExt cx="982000" cy="1048025"/>
          </a:xfrm>
        </p:grpSpPr>
        <p:sp>
          <p:nvSpPr>
            <p:cNvPr id="1910" name="Google Shape;1910;p16"/>
            <p:cNvSpPr/>
            <p:nvPr/>
          </p:nvSpPr>
          <p:spPr>
            <a:xfrm>
              <a:off x="4535675" y="1586625"/>
              <a:ext cx="155700" cy="223875"/>
            </a:xfrm>
            <a:custGeom>
              <a:rect b="b" l="l" r="r" t="t"/>
              <a:pathLst>
                <a:path extrusionOk="0" h="8955" w="6228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6"/>
            <p:cNvSpPr/>
            <p:nvPr/>
          </p:nvSpPr>
          <p:spPr>
            <a:xfrm>
              <a:off x="4392200" y="1586625"/>
              <a:ext cx="25025" cy="13125"/>
            </a:xfrm>
            <a:custGeom>
              <a:rect b="b" l="l" r="r" t="t"/>
              <a:pathLst>
                <a:path extrusionOk="0" h="525" w="1001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6"/>
            <p:cNvSpPr/>
            <p:nvPr/>
          </p:nvSpPr>
          <p:spPr>
            <a:xfrm>
              <a:off x="4244875" y="1599725"/>
              <a:ext cx="147950" cy="103625"/>
            </a:xfrm>
            <a:custGeom>
              <a:rect b="b" l="l" r="r" t="t"/>
              <a:pathLst>
                <a:path extrusionOk="0" h="4145" w="5918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6"/>
            <p:cNvSpPr/>
            <p:nvPr/>
          </p:nvSpPr>
          <p:spPr>
            <a:xfrm>
              <a:off x="4368975" y="1586625"/>
              <a:ext cx="317625" cy="228925"/>
            </a:xfrm>
            <a:custGeom>
              <a:rect b="b" l="l" r="r" t="t"/>
              <a:pathLst>
                <a:path extrusionOk="0" h="9157" w="12705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6"/>
            <p:cNvSpPr/>
            <p:nvPr/>
          </p:nvSpPr>
          <p:spPr>
            <a:xfrm>
              <a:off x="4224025" y="1586625"/>
              <a:ext cx="14025" cy="106900"/>
            </a:xfrm>
            <a:custGeom>
              <a:rect b="b" l="l" r="r" t="t"/>
              <a:pathLst>
                <a:path extrusionOk="0" h="4276" w="561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6"/>
            <p:cNvSpPr/>
            <p:nvPr/>
          </p:nvSpPr>
          <p:spPr>
            <a:xfrm>
              <a:off x="4149025" y="1586625"/>
              <a:ext cx="80975" cy="110475"/>
            </a:xfrm>
            <a:custGeom>
              <a:rect b="b" l="l" r="r" t="t"/>
              <a:pathLst>
                <a:path extrusionOk="0" h="4419" w="3239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6"/>
            <p:cNvSpPr/>
            <p:nvPr/>
          </p:nvSpPr>
          <p:spPr>
            <a:xfrm>
              <a:off x="4705925" y="1827450"/>
              <a:ext cx="298275" cy="234875"/>
            </a:xfrm>
            <a:custGeom>
              <a:rect b="b" l="l" r="r" t="t"/>
              <a:pathLst>
                <a:path extrusionOk="0" h="9395" w="11931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6"/>
            <p:cNvSpPr/>
            <p:nvPr/>
          </p:nvSpPr>
          <p:spPr>
            <a:xfrm>
              <a:off x="4240700" y="1717600"/>
              <a:ext cx="163125" cy="235475"/>
            </a:xfrm>
            <a:custGeom>
              <a:rect b="b" l="l" r="r" t="t"/>
              <a:pathLst>
                <a:path extrusionOk="0" h="9419" w="6525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6"/>
            <p:cNvSpPr/>
            <p:nvPr/>
          </p:nvSpPr>
          <p:spPr>
            <a:xfrm>
              <a:off x="4165400" y="1884000"/>
              <a:ext cx="124725" cy="117300"/>
            </a:xfrm>
            <a:custGeom>
              <a:rect b="b" l="l" r="r" t="t"/>
              <a:pathLst>
                <a:path extrusionOk="0" h="4692" w="4989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6"/>
            <p:cNvSpPr/>
            <p:nvPr/>
          </p:nvSpPr>
          <p:spPr>
            <a:xfrm>
              <a:off x="4415725" y="1825350"/>
              <a:ext cx="268800" cy="134875"/>
            </a:xfrm>
            <a:custGeom>
              <a:rect b="b" l="l" r="r" t="t"/>
              <a:pathLst>
                <a:path extrusionOk="0" h="5395" w="10752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6"/>
            <p:cNvSpPr/>
            <p:nvPr/>
          </p:nvSpPr>
          <p:spPr>
            <a:xfrm>
              <a:off x="4410950" y="1967925"/>
              <a:ext cx="78325" cy="111950"/>
            </a:xfrm>
            <a:custGeom>
              <a:rect b="b" l="l" r="r" t="t"/>
              <a:pathLst>
                <a:path extrusionOk="0" h="4478" w="3133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6"/>
            <p:cNvSpPr/>
            <p:nvPr/>
          </p:nvSpPr>
          <p:spPr>
            <a:xfrm>
              <a:off x="4061200" y="21239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6"/>
            <p:cNvSpPr/>
            <p:nvPr/>
          </p:nvSpPr>
          <p:spPr>
            <a:xfrm>
              <a:off x="4060900" y="2121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6"/>
            <p:cNvSpPr/>
            <p:nvPr/>
          </p:nvSpPr>
          <p:spPr>
            <a:xfrm>
              <a:off x="4060900" y="2123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6"/>
            <p:cNvSpPr/>
            <p:nvPr/>
          </p:nvSpPr>
          <p:spPr>
            <a:xfrm>
              <a:off x="4313325" y="1964350"/>
              <a:ext cx="84550" cy="44675"/>
            </a:xfrm>
            <a:custGeom>
              <a:rect b="b" l="l" r="r" t="t"/>
              <a:pathLst>
                <a:path extrusionOk="0" h="1787" w="3382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4068650" y="2015250"/>
              <a:ext cx="221775" cy="104225"/>
            </a:xfrm>
            <a:custGeom>
              <a:rect b="b" l="l" r="r" t="t"/>
              <a:pathLst>
                <a:path extrusionOk="0" h="4169" w="8871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4060900" y="2122125"/>
              <a:ext cx="25" cy="900"/>
            </a:xfrm>
            <a:custGeom>
              <a:rect b="b" l="l" r="r" t="t"/>
              <a:pathLst>
                <a:path extrusionOk="0" h="36" w="1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4060900" y="21233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4060900" y="2123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6"/>
            <p:cNvSpPr/>
            <p:nvPr/>
          </p:nvSpPr>
          <p:spPr>
            <a:xfrm>
              <a:off x="4060900" y="1888450"/>
              <a:ext cx="92900" cy="233400"/>
            </a:xfrm>
            <a:custGeom>
              <a:rect b="b" l="l" r="r" t="t"/>
              <a:pathLst>
                <a:path extrusionOk="0" h="9336" w="3716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6"/>
            <p:cNvSpPr/>
            <p:nvPr/>
          </p:nvSpPr>
          <p:spPr>
            <a:xfrm>
              <a:off x="4060900" y="21236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4061200" y="2124500"/>
              <a:ext cx="217925" cy="393825"/>
            </a:xfrm>
            <a:custGeom>
              <a:rect b="b" l="l" r="r" t="t"/>
              <a:pathLst>
                <a:path extrusionOk="0" h="15753" w="8717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4060900" y="2121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4060900" y="212300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>
              <a:off x="4062400" y="2119775"/>
              <a:ext cx="325" cy="275"/>
            </a:xfrm>
            <a:custGeom>
              <a:rect b="b" l="l" r="r" t="t"/>
              <a:pathLst>
                <a:path extrusionOk="0" h="11" w="13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6"/>
            <p:cNvSpPr/>
            <p:nvPr/>
          </p:nvSpPr>
          <p:spPr>
            <a:xfrm>
              <a:off x="4061200" y="21206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4062400" y="212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6"/>
            <p:cNvSpPr/>
            <p:nvPr/>
          </p:nvSpPr>
          <p:spPr>
            <a:xfrm>
              <a:off x="4063000" y="21194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6"/>
            <p:cNvSpPr/>
            <p:nvPr/>
          </p:nvSpPr>
          <p:spPr>
            <a:xfrm>
              <a:off x="4348750" y="2085200"/>
              <a:ext cx="488175" cy="446225"/>
            </a:xfrm>
            <a:custGeom>
              <a:rect b="b" l="l" r="r" t="t"/>
              <a:pathLst>
                <a:path extrusionOk="0" h="17849" w="19527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6"/>
            <p:cNvSpPr/>
            <p:nvPr/>
          </p:nvSpPr>
          <p:spPr>
            <a:xfrm>
              <a:off x="4521375" y="2069725"/>
              <a:ext cx="477175" cy="31875"/>
            </a:xfrm>
            <a:custGeom>
              <a:rect b="b" l="l" r="r" t="t"/>
              <a:pathLst>
                <a:path extrusionOk="0" h="1275" w="19087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4060900" y="2098000"/>
              <a:ext cx="405150" cy="28075"/>
            </a:xfrm>
            <a:custGeom>
              <a:rect b="b" l="l" r="r" t="t"/>
              <a:pathLst>
                <a:path extrusionOk="0" h="1123" w="16206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6"/>
            <p:cNvSpPr/>
            <p:nvPr/>
          </p:nvSpPr>
          <p:spPr>
            <a:xfrm>
              <a:off x="4238325" y="2509150"/>
              <a:ext cx="136050" cy="125500"/>
            </a:xfrm>
            <a:custGeom>
              <a:rect b="b" l="l" r="r" t="t"/>
              <a:pathLst>
                <a:path extrusionOk="0" h="5020" w="5442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6"/>
            <p:cNvSpPr/>
            <p:nvPr/>
          </p:nvSpPr>
          <p:spPr>
            <a:xfrm>
              <a:off x="4463650" y="2077450"/>
              <a:ext cx="61025" cy="59300"/>
            </a:xfrm>
            <a:custGeom>
              <a:rect b="b" l="l" r="r" t="t"/>
              <a:pathLst>
                <a:path extrusionOk="0" h="2372" w="2441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6"/>
            <p:cNvSpPr/>
            <p:nvPr/>
          </p:nvSpPr>
          <p:spPr>
            <a:xfrm>
              <a:off x="4997625" y="2051475"/>
              <a:ext cx="45275" cy="42075"/>
            </a:xfrm>
            <a:custGeom>
              <a:rect b="b" l="l" r="r" t="t"/>
              <a:pathLst>
                <a:path extrusionOk="0" h="1683" w="1811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6"/>
            <p:cNvSpPr/>
            <p:nvPr/>
          </p:nvSpPr>
          <p:spPr>
            <a:xfrm>
              <a:off x="4680925" y="1807100"/>
              <a:ext cx="31875" cy="29875"/>
            </a:xfrm>
            <a:custGeom>
              <a:rect b="b" l="l" r="r" t="t"/>
              <a:pathLst>
                <a:path extrusionOk="0" h="1195" w="1275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6"/>
            <p:cNvSpPr/>
            <p:nvPr/>
          </p:nvSpPr>
          <p:spPr>
            <a:xfrm>
              <a:off x="4217475" y="1692975"/>
              <a:ext cx="32775" cy="29775"/>
            </a:xfrm>
            <a:custGeom>
              <a:rect b="b" l="l" r="r" t="t"/>
              <a:pathLst>
                <a:path extrusionOk="0" h="1191" w="1311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6"/>
            <p:cNvSpPr/>
            <p:nvPr/>
          </p:nvSpPr>
          <p:spPr>
            <a:xfrm>
              <a:off x="4181750" y="2480200"/>
              <a:ext cx="48250" cy="41975"/>
            </a:xfrm>
            <a:custGeom>
              <a:rect b="b" l="l" r="r" t="t"/>
              <a:pathLst>
                <a:path extrusionOk="0" h="1679" w="193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4137400" y="1857875"/>
              <a:ext cx="38125" cy="33450"/>
            </a:xfrm>
            <a:custGeom>
              <a:rect b="b" l="l" r="r" t="t"/>
              <a:pathLst>
                <a:path extrusionOk="0" h="1338" w="1525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4394275" y="1948925"/>
              <a:ext cx="24450" cy="24450"/>
            </a:xfrm>
            <a:custGeom>
              <a:rect b="b" l="l" r="r" t="t"/>
              <a:pathLst>
                <a:path extrusionOk="0" h="978" w="978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4283550" y="1992300"/>
              <a:ext cx="31000" cy="30675"/>
            </a:xfrm>
            <a:custGeom>
              <a:rect b="b" l="l" r="r" t="t"/>
              <a:pathLst>
                <a:path extrusionOk="0" h="1227" w="124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0" name="Google Shape;1950;p16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6"/>
          <p:cNvSpPr txBox="1"/>
          <p:nvPr>
            <p:ph type="title"/>
          </p:nvPr>
        </p:nvSpPr>
        <p:spPr>
          <a:xfrm>
            <a:off x="2036875" y="3100300"/>
            <a:ext cx="5070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52" name="Google Shape;1952;p16"/>
          <p:cNvSpPr txBox="1"/>
          <p:nvPr>
            <p:ph idx="1" type="subTitle"/>
          </p:nvPr>
        </p:nvSpPr>
        <p:spPr>
          <a:xfrm>
            <a:off x="1055075" y="1511325"/>
            <a:ext cx="70338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953" name="Google Shape;1953;p16"/>
          <p:cNvGrpSpPr/>
          <p:nvPr/>
        </p:nvGrpSpPr>
        <p:grpSpPr>
          <a:xfrm flipH="1" rot="10800000">
            <a:off x="175" y="-155"/>
            <a:ext cx="4162380" cy="1079126"/>
            <a:chOff x="2582150" y="3714800"/>
            <a:chExt cx="2689050" cy="697200"/>
          </a:xfrm>
        </p:grpSpPr>
        <p:sp>
          <p:nvSpPr>
            <p:cNvPr id="1954" name="Google Shape;1954;p1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4" name="Google Shape;2014;p16"/>
          <p:cNvGrpSpPr/>
          <p:nvPr/>
        </p:nvGrpSpPr>
        <p:grpSpPr>
          <a:xfrm rot="10800000">
            <a:off x="4981625" y="-155"/>
            <a:ext cx="4162380" cy="1079126"/>
            <a:chOff x="2582150" y="3714800"/>
            <a:chExt cx="2689050" cy="697200"/>
          </a:xfrm>
        </p:grpSpPr>
        <p:sp>
          <p:nvSpPr>
            <p:cNvPr id="2015" name="Google Shape;2015;p1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17"/>
          <p:cNvGrpSpPr/>
          <p:nvPr/>
        </p:nvGrpSpPr>
        <p:grpSpPr>
          <a:xfrm flipH="1">
            <a:off x="-167" y="3797070"/>
            <a:ext cx="3253203" cy="1346446"/>
            <a:chOff x="4145150" y="2643900"/>
            <a:chExt cx="1914550" cy="792400"/>
          </a:xfrm>
        </p:grpSpPr>
        <p:sp>
          <p:nvSpPr>
            <p:cNvPr id="2077" name="Google Shape;2077;p17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7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7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7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7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7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7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7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7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7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7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7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7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7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7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7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7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7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7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7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7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7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7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7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7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7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7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7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7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7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7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7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7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7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7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7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7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7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7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7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7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7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7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7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7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7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7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7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7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7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7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7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7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7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7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7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7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7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9" name="Google Shape;2139;p17"/>
          <p:cNvGrpSpPr/>
          <p:nvPr/>
        </p:nvGrpSpPr>
        <p:grpSpPr>
          <a:xfrm>
            <a:off x="4" y="-33"/>
            <a:ext cx="1262602" cy="2198093"/>
            <a:chOff x="1083450" y="1318750"/>
            <a:chExt cx="624525" cy="1087250"/>
          </a:xfrm>
        </p:grpSpPr>
        <p:sp>
          <p:nvSpPr>
            <p:cNvPr id="2140" name="Google Shape;2140;p17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7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7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7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7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7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7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7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7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7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7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7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7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7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7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7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7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7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7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7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7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7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7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7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7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7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7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7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7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7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7" name="Google Shape;2177;p17"/>
          <p:cNvGrpSpPr/>
          <p:nvPr/>
        </p:nvGrpSpPr>
        <p:grpSpPr>
          <a:xfrm flipH="1">
            <a:off x="7881404" y="-33"/>
            <a:ext cx="1262602" cy="2198093"/>
            <a:chOff x="1083450" y="1318750"/>
            <a:chExt cx="624525" cy="1087250"/>
          </a:xfrm>
        </p:grpSpPr>
        <p:sp>
          <p:nvSpPr>
            <p:cNvPr id="2178" name="Google Shape;2178;p17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7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7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7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7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7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7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7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7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7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7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7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7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7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7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7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7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7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7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7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7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7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7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7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7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7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7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7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7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7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7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7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7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7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7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7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5" name="Google Shape;2215;p17"/>
          <p:cNvGrpSpPr/>
          <p:nvPr/>
        </p:nvGrpSpPr>
        <p:grpSpPr>
          <a:xfrm>
            <a:off x="5890659" y="3797009"/>
            <a:ext cx="3253203" cy="1346446"/>
            <a:chOff x="4145150" y="2643900"/>
            <a:chExt cx="1914550" cy="792400"/>
          </a:xfrm>
        </p:grpSpPr>
        <p:sp>
          <p:nvSpPr>
            <p:cNvPr id="2216" name="Google Shape;2216;p17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7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7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7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7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7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7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7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7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7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7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7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7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7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7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7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7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7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7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7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7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7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7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7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7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7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7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7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7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7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7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7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7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7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7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7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7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7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7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7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7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7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7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7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7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7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7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7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7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7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7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7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7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7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7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7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7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7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7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7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7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7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8" name="Google Shape;227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0" name="Google Shape;2280;p18"/>
          <p:cNvGrpSpPr/>
          <p:nvPr/>
        </p:nvGrpSpPr>
        <p:grpSpPr>
          <a:xfrm flipH="1" rot="-5400000">
            <a:off x="6004605" y="2028406"/>
            <a:ext cx="1834029" cy="4444824"/>
            <a:chOff x="5728375" y="1492875"/>
            <a:chExt cx="1308525" cy="3171250"/>
          </a:xfrm>
        </p:grpSpPr>
        <p:sp>
          <p:nvSpPr>
            <p:cNvPr id="2281" name="Google Shape;2281;p18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8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8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8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8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8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8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8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8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8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8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8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8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8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8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8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8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8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8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8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8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8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8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8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8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8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8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8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8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8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8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8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8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8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8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8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8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8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8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8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8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8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8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8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8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8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6" name="Google Shape;2356;p18"/>
          <p:cNvGrpSpPr/>
          <p:nvPr/>
        </p:nvGrpSpPr>
        <p:grpSpPr>
          <a:xfrm flipH="1" rot="5400000">
            <a:off x="1305405" y="-1305407"/>
            <a:ext cx="1834029" cy="4444824"/>
            <a:chOff x="5728375" y="1492875"/>
            <a:chExt cx="1308525" cy="3171250"/>
          </a:xfrm>
        </p:grpSpPr>
        <p:sp>
          <p:nvSpPr>
            <p:cNvPr id="2357" name="Google Shape;2357;p18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8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2" name="Google Shape;2432;p18"/>
          <p:cNvSpPr txBox="1"/>
          <p:nvPr>
            <p:ph type="title"/>
          </p:nvPr>
        </p:nvSpPr>
        <p:spPr>
          <a:xfrm>
            <a:off x="720000" y="1642350"/>
            <a:ext cx="3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3" name="Google Shape;2433;p18"/>
          <p:cNvSpPr txBox="1"/>
          <p:nvPr>
            <p:ph idx="1" type="subTitle"/>
          </p:nvPr>
        </p:nvSpPr>
        <p:spPr>
          <a:xfrm>
            <a:off x="720000" y="2215050"/>
            <a:ext cx="34872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5" name="Google Shape;2435;p19"/>
          <p:cNvGrpSpPr/>
          <p:nvPr/>
        </p:nvGrpSpPr>
        <p:grpSpPr>
          <a:xfrm rot="10800000">
            <a:off x="-9" y="7"/>
            <a:ext cx="951632" cy="1131613"/>
            <a:chOff x="3048875" y="2669025"/>
            <a:chExt cx="504550" cy="599975"/>
          </a:xfrm>
        </p:grpSpPr>
        <p:sp>
          <p:nvSpPr>
            <p:cNvPr id="2436" name="Google Shape;2436;p19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9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9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9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9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9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9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8" name="Google Shape;2458;p19"/>
          <p:cNvGrpSpPr/>
          <p:nvPr/>
        </p:nvGrpSpPr>
        <p:grpSpPr>
          <a:xfrm flipH="1" rot="10800000">
            <a:off x="8192366" y="7"/>
            <a:ext cx="951632" cy="1131613"/>
            <a:chOff x="3048875" y="2669025"/>
            <a:chExt cx="504550" cy="599975"/>
          </a:xfrm>
        </p:grpSpPr>
        <p:sp>
          <p:nvSpPr>
            <p:cNvPr id="2459" name="Google Shape;2459;p19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9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9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9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9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1" name="Google Shape;2481;p19"/>
          <p:cNvSpPr txBox="1"/>
          <p:nvPr>
            <p:ph idx="1" type="subTitle"/>
          </p:nvPr>
        </p:nvSpPr>
        <p:spPr>
          <a:xfrm>
            <a:off x="720000" y="1104400"/>
            <a:ext cx="77040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482" name="Google Shape;24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485" name="Google Shape;2485;p20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2" name="Google Shape;2522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23" name="Google Shape;2523;p20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61" name="Google Shape;2561;p20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22" name="Google Shape;2622;p20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2" name="Google Shape;268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83" name="Google Shape;2683;p20"/>
          <p:cNvSpPr txBox="1"/>
          <p:nvPr>
            <p:ph idx="2" type="title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4" name="Google Shape;2684;p20"/>
          <p:cNvSpPr txBox="1"/>
          <p:nvPr>
            <p:ph idx="1" type="subTitle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685" name="Google Shape;2685;p20"/>
          <p:cNvSpPr txBox="1"/>
          <p:nvPr>
            <p:ph idx="3" type="title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6" name="Google Shape;2686;p20"/>
          <p:cNvSpPr txBox="1"/>
          <p:nvPr>
            <p:ph idx="4" type="subTitle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687" name="Google Shape;2687;p20"/>
          <p:cNvSpPr txBox="1"/>
          <p:nvPr>
            <p:ph idx="5" type="title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8" name="Google Shape;2688;p20"/>
          <p:cNvSpPr txBox="1"/>
          <p:nvPr>
            <p:ph idx="6" type="subTitle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8" name="Google Shape;178;p3"/>
            <p:cNvSpPr/>
            <p:nvPr/>
          </p:nvSpPr>
          <p:spPr>
            <a:xfrm>
              <a:off x="1376350" y="3185050"/>
              <a:ext cx="122650" cy="64600"/>
            </a:xfrm>
            <a:custGeom>
              <a:rect b="b" l="l" r="r" t="t"/>
              <a:pathLst>
                <a:path extrusionOk="0" h="2584" w="4906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0100" y="2952275"/>
              <a:ext cx="104775" cy="297100"/>
            </a:xfrm>
            <a:custGeom>
              <a:rect b="b" l="l" r="r" t="t"/>
              <a:pathLst>
                <a:path extrusionOk="0" h="11884" w="4191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04875" y="2946325"/>
              <a:ext cx="142600" cy="33075"/>
            </a:xfrm>
            <a:custGeom>
              <a:rect b="b" l="l" r="r" t="t"/>
              <a:pathLst>
                <a:path extrusionOk="0" h="1323" w="5704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625" y="3121050"/>
              <a:ext cx="184275" cy="128900"/>
            </a:xfrm>
            <a:custGeom>
              <a:rect b="b" l="l" r="r" t="t"/>
              <a:pathLst>
                <a:path extrusionOk="0" h="5156" w="7371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150" y="2989475"/>
              <a:ext cx="25925" cy="257800"/>
            </a:xfrm>
            <a:custGeom>
              <a:rect b="b" l="l" r="r" t="t"/>
              <a:pathLst>
                <a:path extrusionOk="0" h="10312" w="1037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53400" y="2846600"/>
              <a:ext cx="15500" cy="122375"/>
            </a:xfrm>
            <a:custGeom>
              <a:rect b="b" l="l" r="r" t="t"/>
              <a:pathLst>
                <a:path extrusionOk="0" h="4895" w="62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66500" y="2977275"/>
              <a:ext cx="92300" cy="25925"/>
            </a:xfrm>
            <a:custGeom>
              <a:rect b="b" l="l" r="r" t="t"/>
              <a:pathLst>
                <a:path extrusionOk="0" h="1037" w="3692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237650" y="3057050"/>
              <a:ext cx="96150" cy="61950"/>
            </a:xfrm>
            <a:custGeom>
              <a:rect b="b" l="l" r="r" t="t"/>
              <a:pathLst>
                <a:path extrusionOk="0" h="2478" w="3846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71550" y="2841850"/>
              <a:ext cx="93775" cy="152425"/>
            </a:xfrm>
            <a:custGeom>
              <a:rect b="b" l="l" r="r" t="t"/>
              <a:pathLst>
                <a:path extrusionOk="0" h="6097" w="3751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69475" y="3008825"/>
              <a:ext cx="65525" cy="109275"/>
            </a:xfrm>
            <a:custGeom>
              <a:rect b="b" l="l" r="r" t="t"/>
              <a:pathLst>
                <a:path extrusionOk="0" h="4371" w="2621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32575" y="3125225"/>
              <a:ext cx="48550" cy="124150"/>
            </a:xfrm>
            <a:custGeom>
              <a:rect b="b" l="l" r="r" t="t"/>
              <a:pathLst>
                <a:path extrusionOk="0" h="4966" w="1942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56400" y="3074925"/>
              <a:ext cx="20275" cy="174450"/>
            </a:xfrm>
            <a:custGeom>
              <a:rect b="b" l="l" r="r" t="t"/>
              <a:pathLst>
                <a:path extrusionOk="0" h="6978" w="811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78125" y="3063600"/>
              <a:ext cx="123575" cy="114025"/>
            </a:xfrm>
            <a:custGeom>
              <a:rect b="b" l="l" r="r" t="t"/>
              <a:pathLst>
                <a:path extrusionOk="0" h="4561" w="4943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512075" y="3187125"/>
              <a:ext cx="68200" cy="62250"/>
            </a:xfrm>
            <a:custGeom>
              <a:rect b="b" l="l" r="r" t="t"/>
              <a:pathLst>
                <a:path extrusionOk="0" h="2490" w="2728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6850" y="3091575"/>
              <a:ext cx="207475" cy="93200"/>
            </a:xfrm>
            <a:custGeom>
              <a:rect b="b" l="l" r="r" t="t"/>
              <a:pathLst>
                <a:path extrusionOk="0" h="3728" w="8299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920175" y="3218375"/>
              <a:ext cx="54200" cy="31275"/>
            </a:xfrm>
            <a:custGeom>
              <a:rect b="b" l="l" r="r" t="t"/>
              <a:pathLst>
                <a:path extrusionOk="0" h="1251" w="2168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726700" y="3093675"/>
              <a:ext cx="96450" cy="65500"/>
            </a:xfrm>
            <a:custGeom>
              <a:rect b="b" l="l" r="r" t="t"/>
              <a:pathLst>
                <a:path extrusionOk="0" h="2620" w="3858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826400" y="3156175"/>
              <a:ext cx="88425" cy="62825"/>
            </a:xfrm>
            <a:custGeom>
              <a:rect b="b" l="l" r="r" t="t"/>
              <a:pathLst>
                <a:path extrusionOk="0" h="2513" w="3537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7875" y="2880550"/>
              <a:ext cx="344700" cy="368825"/>
            </a:xfrm>
            <a:custGeom>
              <a:rect b="b" l="l" r="r" t="t"/>
              <a:pathLst>
                <a:path extrusionOk="0" h="14753" w="13788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7125" y="2882925"/>
              <a:ext cx="142000" cy="366450"/>
            </a:xfrm>
            <a:custGeom>
              <a:rect b="b" l="l" r="r" t="t"/>
              <a:pathLst>
                <a:path extrusionOk="0" h="14658" w="568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37125" y="2875175"/>
              <a:ext cx="202450" cy="98250"/>
            </a:xfrm>
            <a:custGeom>
              <a:rect b="b" l="l" r="r" t="t"/>
              <a:pathLst>
                <a:path extrusionOk="0" h="3930" w="8098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88050" y="3163325"/>
              <a:ext cx="43175" cy="86050"/>
            </a:xfrm>
            <a:custGeom>
              <a:rect b="b" l="l" r="r" t="t"/>
              <a:pathLst>
                <a:path extrusionOk="0" h="3442" w="1727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130900" y="3136825"/>
              <a:ext cx="8675" cy="26525"/>
            </a:xfrm>
            <a:custGeom>
              <a:rect b="b" l="l" r="r" t="t"/>
              <a:pathLst>
                <a:path extrusionOk="0" h="1061" w="347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923750" y="3070450"/>
              <a:ext cx="155700" cy="148550"/>
            </a:xfrm>
            <a:custGeom>
              <a:rect b="b" l="l" r="r" t="t"/>
              <a:pathLst>
                <a:path extrusionOk="0" h="5942" w="6228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81475" y="3218975"/>
              <a:ext cx="41100" cy="30100"/>
            </a:xfrm>
            <a:custGeom>
              <a:rect b="b" l="l" r="r" t="t"/>
              <a:pathLst>
                <a:path extrusionOk="0" h="1204" w="1644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5975" y="3074925"/>
              <a:ext cx="53900" cy="112825"/>
            </a:xfrm>
            <a:custGeom>
              <a:rect b="b" l="l" r="r" t="t"/>
              <a:pathLst>
                <a:path extrusionOk="0" h="4513" w="2156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28225" y="3239825"/>
              <a:ext cx="11350" cy="9550"/>
            </a:xfrm>
            <a:custGeom>
              <a:rect b="b" l="l" r="r" t="t"/>
              <a:pathLst>
                <a:path extrusionOk="0" h="382" w="454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26050" y="3014475"/>
              <a:ext cx="64325" cy="61350"/>
            </a:xfrm>
            <a:custGeom>
              <a:rect b="b" l="l" r="r" t="t"/>
              <a:pathLst>
                <a:path extrusionOk="0" h="2454" w="2573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48925" y="2815500"/>
              <a:ext cx="33075" cy="31625"/>
            </a:xfrm>
            <a:custGeom>
              <a:rect b="b" l="l" r="r" t="t"/>
              <a:pathLst>
                <a:path extrusionOk="0" h="1265" w="1323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26600" y="3246400"/>
              <a:ext cx="18475" cy="2975"/>
            </a:xfrm>
            <a:custGeom>
              <a:rect b="b" l="l" r="r" t="t"/>
              <a:pathLst>
                <a:path extrusionOk="0" h="119" w="739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95625" y="2943300"/>
              <a:ext cx="11950" cy="10575"/>
            </a:xfrm>
            <a:custGeom>
              <a:rect b="b" l="l" r="r" t="t"/>
              <a:pathLst>
                <a:path extrusionOk="0" h="423" w="478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56975" y="2989650"/>
              <a:ext cx="22950" cy="21900"/>
            </a:xfrm>
            <a:custGeom>
              <a:rect b="b" l="l" r="r" t="t"/>
              <a:pathLst>
                <a:path extrusionOk="0" h="876" w="918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73450" y="3055500"/>
              <a:ext cx="22950" cy="21425"/>
            </a:xfrm>
            <a:custGeom>
              <a:rect b="b" l="l" r="r" t="t"/>
              <a:pathLst>
                <a:path extrusionOk="0" h="857" w="918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916900" y="2863525"/>
              <a:ext cx="22350" cy="21800"/>
            </a:xfrm>
            <a:custGeom>
              <a:rect b="b" l="l" r="r" t="t"/>
              <a:pathLst>
                <a:path extrusionOk="0" h="872" w="894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495125" y="3172075"/>
              <a:ext cx="22625" cy="21700"/>
            </a:xfrm>
            <a:custGeom>
              <a:rect b="b" l="l" r="r" t="t"/>
              <a:pathLst>
                <a:path extrusionOk="0" h="868" w="905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45650" y="2968400"/>
              <a:ext cx="21750" cy="21700"/>
            </a:xfrm>
            <a:custGeom>
              <a:rect b="b" l="l" r="r" t="t"/>
              <a:pathLst>
                <a:path extrusionOk="0" h="868" w="87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12725" y="3209100"/>
              <a:ext cx="13425" cy="12625"/>
            </a:xfrm>
            <a:custGeom>
              <a:rect b="b" l="l" r="r" t="t"/>
              <a:pathLst>
                <a:path extrusionOk="0" h="505" w="537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01725" y="3124475"/>
              <a:ext cx="13725" cy="12675"/>
            </a:xfrm>
            <a:custGeom>
              <a:rect b="b" l="l" r="r" t="t"/>
              <a:pathLst>
                <a:path extrusionOk="0" h="507" w="549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7375" y="3210250"/>
              <a:ext cx="14025" cy="12500"/>
            </a:xfrm>
            <a:custGeom>
              <a:rect b="b" l="l" r="r" t="t"/>
              <a:pathLst>
                <a:path extrusionOk="0" h="500" w="561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315625" y="3080850"/>
              <a:ext cx="13725" cy="12425"/>
            </a:xfrm>
            <a:custGeom>
              <a:rect b="b" l="l" r="r" t="t"/>
              <a:pathLst>
                <a:path extrusionOk="0" h="497" w="549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229600" y="3113600"/>
              <a:ext cx="13125" cy="12650"/>
            </a:xfrm>
            <a:custGeom>
              <a:rect b="b" l="l" r="r" t="t"/>
              <a:pathLst>
                <a:path extrusionOk="0" h="506" w="525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29075" y="3062625"/>
              <a:ext cx="13725" cy="12475"/>
            </a:xfrm>
            <a:custGeom>
              <a:rect b="b" l="l" r="r" t="t"/>
              <a:pathLst>
                <a:path extrusionOk="0" h="499" w="549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1" name="Google Shape;221;p3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"/>
          <p:cNvSpPr txBox="1"/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3"/>
          <p:cNvSpPr txBox="1"/>
          <p:nvPr>
            <p:ph hasCustomPrompt="1" idx="2" type="title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"/>
          <p:cNvSpPr txBox="1"/>
          <p:nvPr>
            <p:ph idx="1" type="subTitle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0" name="Google Shape;2690;p21"/>
          <p:cNvGrpSpPr/>
          <p:nvPr/>
        </p:nvGrpSpPr>
        <p:grpSpPr>
          <a:xfrm>
            <a:off x="5568927" y="-63"/>
            <a:ext cx="3574601" cy="869376"/>
            <a:chOff x="3877250" y="939525"/>
            <a:chExt cx="2541125" cy="618025"/>
          </a:xfrm>
        </p:grpSpPr>
        <p:sp>
          <p:nvSpPr>
            <p:cNvPr id="2691" name="Google Shape;2691;p21"/>
            <p:cNvSpPr/>
            <p:nvPr/>
          </p:nvSpPr>
          <p:spPr>
            <a:xfrm>
              <a:off x="4697300" y="939825"/>
              <a:ext cx="57475" cy="13725"/>
            </a:xfrm>
            <a:custGeom>
              <a:rect b="b" l="l" r="r" t="t"/>
              <a:pathLst>
                <a:path extrusionOk="0" h="549" w="2299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4760400" y="947875"/>
              <a:ext cx="126525" cy="36025"/>
            </a:xfrm>
            <a:custGeom>
              <a:rect b="b" l="l" r="r" t="t"/>
              <a:pathLst>
                <a:path extrusionOk="0" h="1441" w="5061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3888875" y="939825"/>
              <a:ext cx="51500" cy="75925"/>
            </a:xfrm>
            <a:custGeom>
              <a:rect b="b" l="l" r="r" t="t"/>
              <a:pathLst>
                <a:path extrusionOk="0" h="3037" w="206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4222250" y="939825"/>
              <a:ext cx="22050" cy="8950"/>
            </a:xfrm>
            <a:custGeom>
              <a:rect b="b" l="l" r="r" t="t"/>
              <a:pathLst>
                <a:path extrusionOk="0" h="358" w="882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3894225" y="942800"/>
              <a:ext cx="103300" cy="77725"/>
            </a:xfrm>
            <a:custGeom>
              <a:rect b="b" l="l" r="r" t="t"/>
              <a:pathLst>
                <a:path extrusionOk="0" h="3109" w="4132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4006450" y="946075"/>
              <a:ext cx="190525" cy="100350"/>
            </a:xfrm>
            <a:custGeom>
              <a:rect b="b" l="l" r="r" t="t"/>
              <a:pathLst>
                <a:path extrusionOk="0" h="4014" w="7621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3987100" y="939825"/>
              <a:ext cx="8350" cy="4500"/>
            </a:xfrm>
            <a:custGeom>
              <a:rect b="b" l="l" r="r" t="t"/>
              <a:pathLst>
                <a:path extrusionOk="0" h="180" w="334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4215100" y="1051750"/>
              <a:ext cx="184275" cy="282800"/>
            </a:xfrm>
            <a:custGeom>
              <a:rect b="b" l="l" r="r" t="t"/>
              <a:pathLst>
                <a:path extrusionOk="0" h="11312" w="7371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4399650" y="1275000"/>
              <a:ext cx="125925" cy="62825"/>
            </a:xfrm>
            <a:custGeom>
              <a:rect b="b" l="l" r="r" t="t"/>
              <a:pathLst>
                <a:path extrusionOk="0" h="2513" w="5037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4213300" y="950850"/>
              <a:ext cx="37250" cy="77700"/>
            </a:xfrm>
            <a:custGeom>
              <a:rect b="b" l="l" r="r" t="t"/>
              <a:pathLst>
                <a:path extrusionOk="0" h="3108" w="149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4248425" y="939825"/>
              <a:ext cx="7475" cy="3600"/>
            </a:xfrm>
            <a:custGeom>
              <a:rect b="b" l="l" r="r" t="t"/>
              <a:pathLst>
                <a:path extrusionOk="0" h="144" w="299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4253500" y="942650"/>
              <a:ext cx="181900" cy="74600"/>
            </a:xfrm>
            <a:custGeom>
              <a:rect b="b" l="l" r="r" t="t"/>
              <a:pathLst>
                <a:path extrusionOk="0" h="2984" w="7276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4459775" y="1021675"/>
              <a:ext cx="198850" cy="82475"/>
            </a:xfrm>
            <a:custGeom>
              <a:rect b="b" l="l" r="r" t="t"/>
              <a:pathLst>
                <a:path extrusionOk="0" h="3299" w="7954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1"/>
            <p:cNvSpPr/>
            <p:nvPr/>
          </p:nvSpPr>
          <p:spPr>
            <a:xfrm>
              <a:off x="4418400" y="939825"/>
              <a:ext cx="27100" cy="67300"/>
            </a:xfrm>
            <a:custGeom>
              <a:rect b="b" l="l" r="r" t="t"/>
              <a:pathLst>
                <a:path extrusionOk="0" h="2692" w="1084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1"/>
            <p:cNvSpPr/>
            <p:nvPr/>
          </p:nvSpPr>
          <p:spPr>
            <a:xfrm>
              <a:off x="4448750" y="1033600"/>
              <a:ext cx="82475" cy="232175"/>
            </a:xfrm>
            <a:custGeom>
              <a:rect b="b" l="l" r="r" t="t"/>
              <a:pathLst>
                <a:path extrusionOk="0" h="9287" w="3299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1"/>
            <p:cNvSpPr/>
            <p:nvPr/>
          </p:nvSpPr>
          <p:spPr>
            <a:xfrm>
              <a:off x="4530625" y="1282125"/>
              <a:ext cx="42875" cy="110750"/>
            </a:xfrm>
            <a:custGeom>
              <a:rect b="b" l="l" r="r" t="t"/>
              <a:pathLst>
                <a:path extrusionOk="0" h="4430" w="1715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1"/>
            <p:cNvSpPr/>
            <p:nvPr/>
          </p:nvSpPr>
          <p:spPr>
            <a:xfrm>
              <a:off x="4539550" y="1228550"/>
              <a:ext cx="81275" cy="44675"/>
            </a:xfrm>
            <a:custGeom>
              <a:rect b="b" l="l" r="r" t="t"/>
              <a:pathLst>
                <a:path extrusionOk="0" h="1787" w="3251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1"/>
            <p:cNvSpPr/>
            <p:nvPr/>
          </p:nvSpPr>
          <p:spPr>
            <a:xfrm>
              <a:off x="4665450" y="1102950"/>
              <a:ext cx="99750" cy="35750"/>
            </a:xfrm>
            <a:custGeom>
              <a:rect b="b" l="l" r="r" t="t"/>
              <a:pathLst>
                <a:path extrusionOk="0" h="1430" w="399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1"/>
            <p:cNvSpPr/>
            <p:nvPr/>
          </p:nvSpPr>
          <p:spPr>
            <a:xfrm>
              <a:off x="4576150" y="1236000"/>
              <a:ext cx="52125" cy="157775"/>
            </a:xfrm>
            <a:custGeom>
              <a:rect b="b" l="l" r="r" t="t"/>
              <a:pathLst>
                <a:path extrusionOk="0" h="6311" w="2085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1"/>
            <p:cNvSpPr/>
            <p:nvPr/>
          </p:nvSpPr>
          <p:spPr>
            <a:xfrm>
              <a:off x="4627050" y="1106525"/>
              <a:ext cx="36050" cy="112225"/>
            </a:xfrm>
            <a:custGeom>
              <a:rect b="b" l="l" r="r" t="t"/>
              <a:pathLst>
                <a:path extrusionOk="0" h="4489" w="1442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1"/>
            <p:cNvSpPr/>
            <p:nvPr/>
          </p:nvSpPr>
          <p:spPr>
            <a:xfrm>
              <a:off x="4658600" y="939825"/>
              <a:ext cx="18475" cy="159275"/>
            </a:xfrm>
            <a:custGeom>
              <a:rect b="b" l="l" r="r" t="t"/>
              <a:pathLst>
                <a:path extrusionOk="0" h="6371" w="739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1"/>
            <p:cNvSpPr/>
            <p:nvPr/>
          </p:nvSpPr>
          <p:spPr>
            <a:xfrm>
              <a:off x="4752075" y="939825"/>
              <a:ext cx="37225" cy="176550"/>
            </a:xfrm>
            <a:custGeom>
              <a:rect b="b" l="l" r="r" t="t"/>
              <a:pathLst>
                <a:path extrusionOk="0" h="7062" w="1489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1"/>
            <p:cNvSpPr/>
            <p:nvPr/>
          </p:nvSpPr>
          <p:spPr>
            <a:xfrm>
              <a:off x="4804450" y="989825"/>
              <a:ext cx="88725" cy="131000"/>
            </a:xfrm>
            <a:custGeom>
              <a:rect b="b" l="l" r="r" t="t"/>
              <a:pathLst>
                <a:path extrusionOk="0" h="5240" w="3549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1"/>
            <p:cNvSpPr/>
            <p:nvPr/>
          </p:nvSpPr>
          <p:spPr>
            <a:xfrm>
              <a:off x="4897925" y="939825"/>
              <a:ext cx="29775" cy="37525"/>
            </a:xfrm>
            <a:custGeom>
              <a:rect b="b" l="l" r="r" t="t"/>
              <a:pathLst>
                <a:path extrusionOk="0" h="1501" w="1191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1"/>
            <p:cNvSpPr/>
            <p:nvPr/>
          </p:nvSpPr>
          <p:spPr>
            <a:xfrm>
              <a:off x="4904775" y="979125"/>
              <a:ext cx="209875" cy="36925"/>
            </a:xfrm>
            <a:custGeom>
              <a:rect b="b" l="l" r="r" t="t"/>
              <a:pathLst>
                <a:path extrusionOk="0" h="1477" w="8395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1"/>
            <p:cNvSpPr/>
            <p:nvPr/>
          </p:nvSpPr>
          <p:spPr>
            <a:xfrm>
              <a:off x="5115500" y="939825"/>
              <a:ext cx="73850" cy="73250"/>
            </a:xfrm>
            <a:custGeom>
              <a:rect b="b" l="l" r="r" t="t"/>
              <a:pathLst>
                <a:path extrusionOk="0" h="2930" w="2954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1"/>
            <p:cNvSpPr/>
            <p:nvPr/>
          </p:nvSpPr>
          <p:spPr>
            <a:xfrm>
              <a:off x="4996450" y="939825"/>
              <a:ext cx="347975" cy="224175"/>
            </a:xfrm>
            <a:custGeom>
              <a:rect b="b" l="l" r="r" t="t"/>
              <a:pathLst>
                <a:path extrusionOk="0" h="8967" w="13919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1"/>
            <p:cNvSpPr/>
            <p:nvPr/>
          </p:nvSpPr>
          <p:spPr>
            <a:xfrm>
              <a:off x="5192300" y="939825"/>
              <a:ext cx="157775" cy="220900"/>
            </a:xfrm>
            <a:custGeom>
              <a:rect b="b" l="l" r="r" t="t"/>
              <a:pathLst>
                <a:path extrusionOk="0" h="8836" w="6311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1"/>
            <p:cNvSpPr/>
            <p:nvPr/>
          </p:nvSpPr>
          <p:spPr>
            <a:xfrm>
              <a:off x="5357500" y="995500"/>
              <a:ext cx="208675" cy="168500"/>
            </a:xfrm>
            <a:custGeom>
              <a:rect b="b" l="l" r="r" t="t"/>
              <a:pathLst>
                <a:path extrusionOk="0" h="6740" w="8347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1"/>
            <p:cNvSpPr/>
            <p:nvPr/>
          </p:nvSpPr>
          <p:spPr>
            <a:xfrm>
              <a:off x="5531925" y="939825"/>
              <a:ext cx="36650" cy="39025"/>
            </a:xfrm>
            <a:custGeom>
              <a:rect b="b" l="l" r="r" t="t"/>
              <a:pathLst>
                <a:path extrusionOk="0" h="1561" w="1466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1"/>
            <p:cNvSpPr/>
            <p:nvPr/>
          </p:nvSpPr>
          <p:spPr>
            <a:xfrm>
              <a:off x="5412275" y="940125"/>
              <a:ext cx="30075" cy="14900"/>
            </a:xfrm>
            <a:custGeom>
              <a:rect b="b" l="l" r="r" t="t"/>
              <a:pathLst>
                <a:path extrusionOk="0" h="596" w="1203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1"/>
            <p:cNvSpPr/>
            <p:nvPr/>
          </p:nvSpPr>
          <p:spPr>
            <a:xfrm>
              <a:off x="5448000" y="940125"/>
              <a:ext cx="7750" cy="6575"/>
            </a:xfrm>
            <a:custGeom>
              <a:rect b="b" l="l" r="r" t="t"/>
              <a:pathLst>
                <a:path extrusionOk="0" h="263" w="31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5654850" y="939825"/>
              <a:ext cx="128625" cy="201250"/>
            </a:xfrm>
            <a:custGeom>
              <a:rect b="b" l="l" r="r" t="t"/>
              <a:pathLst>
                <a:path extrusionOk="0" h="8050" w="5145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5575375" y="939825"/>
              <a:ext cx="14925" cy="36050"/>
            </a:xfrm>
            <a:custGeom>
              <a:rect b="b" l="l" r="r" t="t"/>
              <a:pathLst>
                <a:path extrusionOk="0" h="1442" w="597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5742075" y="939825"/>
              <a:ext cx="47350" cy="198275"/>
            </a:xfrm>
            <a:custGeom>
              <a:rect b="b" l="l" r="r" t="t"/>
              <a:pathLst>
                <a:path extrusionOk="0" h="7931" w="1894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5789400" y="1164550"/>
              <a:ext cx="90525" cy="353650"/>
            </a:xfrm>
            <a:custGeom>
              <a:rect b="b" l="l" r="r" t="t"/>
              <a:pathLst>
                <a:path extrusionOk="0" h="14146" w="3621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6017400" y="939525"/>
              <a:ext cx="8075" cy="4500"/>
            </a:xfrm>
            <a:custGeom>
              <a:rect b="b" l="l" r="r" t="t"/>
              <a:pathLst>
                <a:path extrusionOk="0" h="180" w="323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5798625" y="956500"/>
              <a:ext cx="225350" cy="187850"/>
            </a:xfrm>
            <a:custGeom>
              <a:rect b="b" l="l" r="r" t="t"/>
              <a:pathLst>
                <a:path extrusionOk="0" h="7514" w="9014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6031700" y="959775"/>
              <a:ext cx="71750" cy="111650"/>
            </a:xfrm>
            <a:custGeom>
              <a:rect b="b" l="l" r="r" t="t"/>
              <a:pathLst>
                <a:path extrusionOk="0" h="4466" w="287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6036450" y="939825"/>
              <a:ext cx="12825" cy="7475"/>
            </a:xfrm>
            <a:custGeom>
              <a:rect b="b" l="l" r="r" t="t"/>
              <a:pathLst>
                <a:path extrusionOk="0" h="299" w="513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5965325" y="1184200"/>
              <a:ext cx="453050" cy="198075"/>
            </a:xfrm>
            <a:custGeom>
              <a:rect b="b" l="l" r="r" t="t"/>
              <a:pathLst>
                <a:path extrusionOk="0" h="7923" w="18122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6126650" y="939825"/>
              <a:ext cx="68775" cy="119975"/>
            </a:xfrm>
            <a:custGeom>
              <a:rect b="b" l="l" r="r" t="t"/>
              <a:pathLst>
                <a:path extrusionOk="0" h="4799" w="2751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5887625" y="1106525"/>
              <a:ext cx="218800" cy="414050"/>
            </a:xfrm>
            <a:custGeom>
              <a:rect b="b" l="l" r="r" t="t"/>
              <a:pathLst>
                <a:path extrusionOk="0" h="16562" w="8752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4762775" y="1114700"/>
              <a:ext cx="59275" cy="58100"/>
            </a:xfrm>
            <a:custGeom>
              <a:rect b="b" l="l" r="r" t="t"/>
              <a:pathLst>
                <a:path extrusionOk="0" h="2324" w="2371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4558600" y="1391375"/>
              <a:ext cx="30975" cy="29875"/>
            </a:xfrm>
            <a:custGeom>
              <a:rect b="b" l="l" r="r" t="t"/>
              <a:pathLst>
                <a:path extrusionOk="0" h="1195" w="1239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4196350" y="1025325"/>
              <a:ext cx="30075" cy="30150"/>
            </a:xfrm>
            <a:custGeom>
              <a:rect b="b" l="l" r="r" t="t"/>
              <a:pathLst>
                <a:path extrusionOk="0" h="1206" w="1203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4432100" y="1005225"/>
              <a:ext cx="30075" cy="29900"/>
            </a:xfrm>
            <a:custGeom>
              <a:rect b="b" l="l" r="r" t="t"/>
              <a:pathLst>
                <a:path extrusionOk="0" h="1196" w="1203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4392800" y="1332150"/>
              <a:ext cx="9850" cy="10525"/>
            </a:xfrm>
            <a:custGeom>
              <a:rect b="b" l="l" r="r" t="t"/>
              <a:pathLst>
                <a:path extrusionOk="0" h="421" w="394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860550" y="1516575"/>
              <a:ext cx="42275" cy="40975"/>
            </a:xfrm>
            <a:custGeom>
              <a:rect b="b" l="l" r="r" t="t"/>
              <a:pathLst>
                <a:path extrusionOk="0" h="1639" w="1691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775700" y="1136275"/>
              <a:ext cx="29800" cy="28900"/>
            </a:xfrm>
            <a:custGeom>
              <a:rect b="b" l="l" r="r" t="t"/>
              <a:pathLst>
                <a:path extrusionOk="0" h="1156" w="1192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559325" y="973750"/>
              <a:ext cx="30375" cy="28950"/>
            </a:xfrm>
            <a:custGeom>
              <a:rect b="b" l="l" r="r" t="t"/>
              <a:pathLst>
                <a:path extrusionOk="0" h="1158" w="1215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4618425" y="1217425"/>
              <a:ext cx="22050" cy="20375"/>
            </a:xfrm>
            <a:custGeom>
              <a:rect b="b" l="l" r="r" t="t"/>
              <a:pathLst>
                <a:path extrusionOk="0" h="815" w="882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439650" y="946275"/>
              <a:ext cx="21175" cy="20375"/>
            </a:xfrm>
            <a:custGeom>
              <a:rect b="b" l="l" r="r" t="t"/>
              <a:pathLst>
                <a:path extrusionOk="0" h="815" w="847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341125" y="1157350"/>
              <a:ext cx="21450" cy="20100"/>
            </a:xfrm>
            <a:custGeom>
              <a:rect b="b" l="l" r="r" t="t"/>
              <a:pathLst>
                <a:path extrusionOk="0" h="804" w="858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4884825" y="973175"/>
              <a:ext cx="20850" cy="20850"/>
            </a:xfrm>
            <a:custGeom>
              <a:rect b="b" l="l" r="r" t="t"/>
              <a:pathLst>
                <a:path extrusionOk="0" h="834" w="834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3994525" y="940125"/>
              <a:ext cx="20575" cy="10200"/>
            </a:xfrm>
            <a:custGeom>
              <a:rect b="b" l="l" r="r" t="t"/>
              <a:pathLst>
                <a:path extrusionOk="0" h="408" w="823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4521100" y="1262650"/>
              <a:ext cx="21150" cy="20400"/>
            </a:xfrm>
            <a:custGeom>
              <a:rect b="b" l="l" r="r" t="t"/>
              <a:pathLst>
                <a:path extrusionOk="0" h="816" w="846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3877250" y="1014750"/>
              <a:ext cx="22050" cy="20675"/>
            </a:xfrm>
            <a:custGeom>
              <a:rect b="b" l="l" r="r" t="t"/>
              <a:pathLst>
                <a:path extrusionOk="0" h="827" w="882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6017400" y="939525"/>
              <a:ext cx="25025" cy="23025"/>
            </a:xfrm>
            <a:custGeom>
              <a:rect b="b" l="l" r="r" t="t"/>
              <a:pathLst>
                <a:path extrusionOk="0" h="921" w="1001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4869650" y="949325"/>
              <a:ext cx="12825" cy="12000"/>
            </a:xfrm>
            <a:custGeom>
              <a:rect b="b" l="l" r="r" t="t"/>
              <a:pathLst>
                <a:path extrusionOk="0" h="480" w="513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4743150" y="1107375"/>
              <a:ext cx="12225" cy="12000"/>
            </a:xfrm>
            <a:custGeom>
              <a:rect b="b" l="l" r="r" t="t"/>
              <a:pathLst>
                <a:path extrusionOk="0" h="480" w="489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4242175" y="940725"/>
              <a:ext cx="12525" cy="11700"/>
            </a:xfrm>
            <a:custGeom>
              <a:rect b="b" l="l" r="r" t="t"/>
              <a:pathLst>
                <a:path extrusionOk="0" h="468" w="501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4657125" y="1097575"/>
              <a:ext cx="11925" cy="11350"/>
            </a:xfrm>
            <a:custGeom>
              <a:rect b="b" l="l" r="r" t="t"/>
              <a:pathLst>
                <a:path extrusionOk="0" h="454" w="477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5125025" y="1028500"/>
              <a:ext cx="12525" cy="12050"/>
            </a:xfrm>
            <a:custGeom>
              <a:rect b="b" l="l" r="r" t="t"/>
              <a:pathLst>
                <a:path extrusionOk="0" h="482" w="501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6093300" y="1058450"/>
              <a:ext cx="60150" cy="57725"/>
            </a:xfrm>
            <a:custGeom>
              <a:rect b="b" l="l" r="r" t="t"/>
              <a:pathLst>
                <a:path extrusionOk="0" h="2309" w="2406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6" name="Google Shape;2756;p21"/>
          <p:cNvGrpSpPr/>
          <p:nvPr/>
        </p:nvGrpSpPr>
        <p:grpSpPr>
          <a:xfrm flipH="1">
            <a:off x="2" y="-63"/>
            <a:ext cx="3574601" cy="869376"/>
            <a:chOff x="3877250" y="939525"/>
            <a:chExt cx="2541125" cy="618025"/>
          </a:xfrm>
        </p:grpSpPr>
        <p:sp>
          <p:nvSpPr>
            <p:cNvPr id="2757" name="Google Shape;2757;p21"/>
            <p:cNvSpPr/>
            <p:nvPr/>
          </p:nvSpPr>
          <p:spPr>
            <a:xfrm>
              <a:off x="4697300" y="939825"/>
              <a:ext cx="57475" cy="13725"/>
            </a:xfrm>
            <a:custGeom>
              <a:rect b="b" l="l" r="r" t="t"/>
              <a:pathLst>
                <a:path extrusionOk="0" h="549" w="2299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4760400" y="947875"/>
              <a:ext cx="126525" cy="36025"/>
            </a:xfrm>
            <a:custGeom>
              <a:rect b="b" l="l" r="r" t="t"/>
              <a:pathLst>
                <a:path extrusionOk="0" h="1441" w="5061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3888875" y="939825"/>
              <a:ext cx="51500" cy="75925"/>
            </a:xfrm>
            <a:custGeom>
              <a:rect b="b" l="l" r="r" t="t"/>
              <a:pathLst>
                <a:path extrusionOk="0" h="3037" w="206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4222250" y="939825"/>
              <a:ext cx="22050" cy="8950"/>
            </a:xfrm>
            <a:custGeom>
              <a:rect b="b" l="l" r="r" t="t"/>
              <a:pathLst>
                <a:path extrusionOk="0" h="358" w="882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3894225" y="942800"/>
              <a:ext cx="103300" cy="77725"/>
            </a:xfrm>
            <a:custGeom>
              <a:rect b="b" l="l" r="r" t="t"/>
              <a:pathLst>
                <a:path extrusionOk="0" h="3109" w="4132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4006450" y="946075"/>
              <a:ext cx="190525" cy="100350"/>
            </a:xfrm>
            <a:custGeom>
              <a:rect b="b" l="l" r="r" t="t"/>
              <a:pathLst>
                <a:path extrusionOk="0" h="4014" w="7621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3987100" y="939825"/>
              <a:ext cx="8350" cy="4500"/>
            </a:xfrm>
            <a:custGeom>
              <a:rect b="b" l="l" r="r" t="t"/>
              <a:pathLst>
                <a:path extrusionOk="0" h="180" w="334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4215100" y="1051750"/>
              <a:ext cx="184275" cy="282800"/>
            </a:xfrm>
            <a:custGeom>
              <a:rect b="b" l="l" r="r" t="t"/>
              <a:pathLst>
                <a:path extrusionOk="0" h="11312" w="7371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4399650" y="1275000"/>
              <a:ext cx="125925" cy="62825"/>
            </a:xfrm>
            <a:custGeom>
              <a:rect b="b" l="l" r="r" t="t"/>
              <a:pathLst>
                <a:path extrusionOk="0" h="2513" w="5037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4213300" y="950850"/>
              <a:ext cx="37250" cy="77700"/>
            </a:xfrm>
            <a:custGeom>
              <a:rect b="b" l="l" r="r" t="t"/>
              <a:pathLst>
                <a:path extrusionOk="0" h="3108" w="149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4248425" y="939825"/>
              <a:ext cx="7475" cy="3600"/>
            </a:xfrm>
            <a:custGeom>
              <a:rect b="b" l="l" r="r" t="t"/>
              <a:pathLst>
                <a:path extrusionOk="0" h="144" w="299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4253500" y="942650"/>
              <a:ext cx="181900" cy="74600"/>
            </a:xfrm>
            <a:custGeom>
              <a:rect b="b" l="l" r="r" t="t"/>
              <a:pathLst>
                <a:path extrusionOk="0" h="2984" w="7276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4459775" y="1021675"/>
              <a:ext cx="198850" cy="82475"/>
            </a:xfrm>
            <a:custGeom>
              <a:rect b="b" l="l" r="r" t="t"/>
              <a:pathLst>
                <a:path extrusionOk="0" h="3299" w="7954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4418400" y="939825"/>
              <a:ext cx="27100" cy="67300"/>
            </a:xfrm>
            <a:custGeom>
              <a:rect b="b" l="l" r="r" t="t"/>
              <a:pathLst>
                <a:path extrusionOk="0" h="2692" w="1084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4448750" y="1033600"/>
              <a:ext cx="82475" cy="232175"/>
            </a:xfrm>
            <a:custGeom>
              <a:rect b="b" l="l" r="r" t="t"/>
              <a:pathLst>
                <a:path extrusionOk="0" h="9287" w="3299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4530625" y="1282125"/>
              <a:ext cx="42875" cy="110750"/>
            </a:xfrm>
            <a:custGeom>
              <a:rect b="b" l="l" r="r" t="t"/>
              <a:pathLst>
                <a:path extrusionOk="0" h="4430" w="1715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4539550" y="1228550"/>
              <a:ext cx="81275" cy="44675"/>
            </a:xfrm>
            <a:custGeom>
              <a:rect b="b" l="l" r="r" t="t"/>
              <a:pathLst>
                <a:path extrusionOk="0" h="1787" w="3251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4665450" y="1102950"/>
              <a:ext cx="99750" cy="35750"/>
            </a:xfrm>
            <a:custGeom>
              <a:rect b="b" l="l" r="r" t="t"/>
              <a:pathLst>
                <a:path extrusionOk="0" h="1430" w="399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4576150" y="1236000"/>
              <a:ext cx="52125" cy="157775"/>
            </a:xfrm>
            <a:custGeom>
              <a:rect b="b" l="l" r="r" t="t"/>
              <a:pathLst>
                <a:path extrusionOk="0" h="6311" w="2085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4627050" y="1106525"/>
              <a:ext cx="36050" cy="112225"/>
            </a:xfrm>
            <a:custGeom>
              <a:rect b="b" l="l" r="r" t="t"/>
              <a:pathLst>
                <a:path extrusionOk="0" h="4489" w="1442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4658600" y="939825"/>
              <a:ext cx="18475" cy="159275"/>
            </a:xfrm>
            <a:custGeom>
              <a:rect b="b" l="l" r="r" t="t"/>
              <a:pathLst>
                <a:path extrusionOk="0" h="6371" w="739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4752075" y="939825"/>
              <a:ext cx="37225" cy="176550"/>
            </a:xfrm>
            <a:custGeom>
              <a:rect b="b" l="l" r="r" t="t"/>
              <a:pathLst>
                <a:path extrusionOk="0" h="7062" w="1489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4804450" y="989825"/>
              <a:ext cx="88725" cy="131000"/>
            </a:xfrm>
            <a:custGeom>
              <a:rect b="b" l="l" r="r" t="t"/>
              <a:pathLst>
                <a:path extrusionOk="0" h="5240" w="3549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4897925" y="939825"/>
              <a:ext cx="29775" cy="37525"/>
            </a:xfrm>
            <a:custGeom>
              <a:rect b="b" l="l" r="r" t="t"/>
              <a:pathLst>
                <a:path extrusionOk="0" h="1501" w="1191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4904775" y="979125"/>
              <a:ext cx="209875" cy="36925"/>
            </a:xfrm>
            <a:custGeom>
              <a:rect b="b" l="l" r="r" t="t"/>
              <a:pathLst>
                <a:path extrusionOk="0" h="1477" w="8395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5115500" y="939825"/>
              <a:ext cx="73850" cy="73250"/>
            </a:xfrm>
            <a:custGeom>
              <a:rect b="b" l="l" r="r" t="t"/>
              <a:pathLst>
                <a:path extrusionOk="0" h="2930" w="2954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4996450" y="939825"/>
              <a:ext cx="347975" cy="224175"/>
            </a:xfrm>
            <a:custGeom>
              <a:rect b="b" l="l" r="r" t="t"/>
              <a:pathLst>
                <a:path extrusionOk="0" h="8967" w="13919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5192300" y="939825"/>
              <a:ext cx="157775" cy="220900"/>
            </a:xfrm>
            <a:custGeom>
              <a:rect b="b" l="l" r="r" t="t"/>
              <a:pathLst>
                <a:path extrusionOk="0" h="8836" w="6311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5357500" y="995500"/>
              <a:ext cx="208675" cy="168500"/>
            </a:xfrm>
            <a:custGeom>
              <a:rect b="b" l="l" r="r" t="t"/>
              <a:pathLst>
                <a:path extrusionOk="0" h="6740" w="8347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531925" y="939825"/>
              <a:ext cx="36650" cy="39025"/>
            </a:xfrm>
            <a:custGeom>
              <a:rect b="b" l="l" r="r" t="t"/>
              <a:pathLst>
                <a:path extrusionOk="0" h="1561" w="1466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412275" y="940125"/>
              <a:ext cx="30075" cy="14900"/>
            </a:xfrm>
            <a:custGeom>
              <a:rect b="b" l="l" r="r" t="t"/>
              <a:pathLst>
                <a:path extrusionOk="0" h="596" w="1203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48000" y="940125"/>
              <a:ext cx="7750" cy="6575"/>
            </a:xfrm>
            <a:custGeom>
              <a:rect b="b" l="l" r="r" t="t"/>
              <a:pathLst>
                <a:path extrusionOk="0" h="263" w="31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654850" y="939825"/>
              <a:ext cx="128625" cy="201250"/>
            </a:xfrm>
            <a:custGeom>
              <a:rect b="b" l="l" r="r" t="t"/>
              <a:pathLst>
                <a:path extrusionOk="0" h="8050" w="5145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575375" y="939825"/>
              <a:ext cx="14925" cy="36050"/>
            </a:xfrm>
            <a:custGeom>
              <a:rect b="b" l="l" r="r" t="t"/>
              <a:pathLst>
                <a:path extrusionOk="0" h="1442" w="597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5742075" y="939825"/>
              <a:ext cx="47350" cy="198275"/>
            </a:xfrm>
            <a:custGeom>
              <a:rect b="b" l="l" r="r" t="t"/>
              <a:pathLst>
                <a:path extrusionOk="0" h="7931" w="1894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5789400" y="1164550"/>
              <a:ext cx="90525" cy="353650"/>
            </a:xfrm>
            <a:custGeom>
              <a:rect b="b" l="l" r="r" t="t"/>
              <a:pathLst>
                <a:path extrusionOk="0" h="14146" w="3621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6017400" y="939525"/>
              <a:ext cx="8075" cy="4500"/>
            </a:xfrm>
            <a:custGeom>
              <a:rect b="b" l="l" r="r" t="t"/>
              <a:pathLst>
                <a:path extrusionOk="0" h="180" w="323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5798625" y="956500"/>
              <a:ext cx="225350" cy="187850"/>
            </a:xfrm>
            <a:custGeom>
              <a:rect b="b" l="l" r="r" t="t"/>
              <a:pathLst>
                <a:path extrusionOk="0" h="7514" w="9014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6031700" y="959775"/>
              <a:ext cx="71750" cy="111650"/>
            </a:xfrm>
            <a:custGeom>
              <a:rect b="b" l="l" r="r" t="t"/>
              <a:pathLst>
                <a:path extrusionOk="0" h="4466" w="287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6036450" y="939825"/>
              <a:ext cx="12825" cy="7475"/>
            </a:xfrm>
            <a:custGeom>
              <a:rect b="b" l="l" r="r" t="t"/>
              <a:pathLst>
                <a:path extrusionOk="0" h="299" w="513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5965325" y="1184200"/>
              <a:ext cx="453050" cy="198075"/>
            </a:xfrm>
            <a:custGeom>
              <a:rect b="b" l="l" r="r" t="t"/>
              <a:pathLst>
                <a:path extrusionOk="0" h="7923" w="18122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6126650" y="939825"/>
              <a:ext cx="68775" cy="119975"/>
            </a:xfrm>
            <a:custGeom>
              <a:rect b="b" l="l" r="r" t="t"/>
              <a:pathLst>
                <a:path extrusionOk="0" h="4799" w="2751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5887625" y="1106525"/>
              <a:ext cx="218800" cy="414050"/>
            </a:xfrm>
            <a:custGeom>
              <a:rect b="b" l="l" r="r" t="t"/>
              <a:pathLst>
                <a:path extrusionOk="0" h="16562" w="8752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4762775" y="1114700"/>
              <a:ext cx="59275" cy="58100"/>
            </a:xfrm>
            <a:custGeom>
              <a:rect b="b" l="l" r="r" t="t"/>
              <a:pathLst>
                <a:path extrusionOk="0" h="2324" w="2371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4558600" y="1391375"/>
              <a:ext cx="30975" cy="29875"/>
            </a:xfrm>
            <a:custGeom>
              <a:rect b="b" l="l" r="r" t="t"/>
              <a:pathLst>
                <a:path extrusionOk="0" h="1195" w="1239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4196350" y="1025325"/>
              <a:ext cx="30075" cy="30150"/>
            </a:xfrm>
            <a:custGeom>
              <a:rect b="b" l="l" r="r" t="t"/>
              <a:pathLst>
                <a:path extrusionOk="0" h="1206" w="1203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4432100" y="1005225"/>
              <a:ext cx="30075" cy="29900"/>
            </a:xfrm>
            <a:custGeom>
              <a:rect b="b" l="l" r="r" t="t"/>
              <a:pathLst>
                <a:path extrusionOk="0" h="1196" w="1203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4392800" y="1332150"/>
              <a:ext cx="9850" cy="10525"/>
            </a:xfrm>
            <a:custGeom>
              <a:rect b="b" l="l" r="r" t="t"/>
              <a:pathLst>
                <a:path extrusionOk="0" h="421" w="394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860550" y="1516575"/>
              <a:ext cx="42275" cy="40975"/>
            </a:xfrm>
            <a:custGeom>
              <a:rect b="b" l="l" r="r" t="t"/>
              <a:pathLst>
                <a:path extrusionOk="0" h="1639" w="1691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775700" y="1136275"/>
              <a:ext cx="29800" cy="28900"/>
            </a:xfrm>
            <a:custGeom>
              <a:rect b="b" l="l" r="r" t="t"/>
              <a:pathLst>
                <a:path extrusionOk="0" h="1156" w="1192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559325" y="973750"/>
              <a:ext cx="30375" cy="28950"/>
            </a:xfrm>
            <a:custGeom>
              <a:rect b="b" l="l" r="r" t="t"/>
              <a:pathLst>
                <a:path extrusionOk="0" h="1158" w="1215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4618425" y="1217425"/>
              <a:ext cx="22050" cy="20375"/>
            </a:xfrm>
            <a:custGeom>
              <a:rect b="b" l="l" r="r" t="t"/>
              <a:pathLst>
                <a:path extrusionOk="0" h="815" w="882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439650" y="946275"/>
              <a:ext cx="21175" cy="20375"/>
            </a:xfrm>
            <a:custGeom>
              <a:rect b="b" l="l" r="r" t="t"/>
              <a:pathLst>
                <a:path extrusionOk="0" h="815" w="847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341125" y="1157350"/>
              <a:ext cx="21450" cy="20100"/>
            </a:xfrm>
            <a:custGeom>
              <a:rect b="b" l="l" r="r" t="t"/>
              <a:pathLst>
                <a:path extrusionOk="0" h="804" w="858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4884825" y="973175"/>
              <a:ext cx="20850" cy="20850"/>
            </a:xfrm>
            <a:custGeom>
              <a:rect b="b" l="l" r="r" t="t"/>
              <a:pathLst>
                <a:path extrusionOk="0" h="834" w="834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3994525" y="940125"/>
              <a:ext cx="20575" cy="10200"/>
            </a:xfrm>
            <a:custGeom>
              <a:rect b="b" l="l" r="r" t="t"/>
              <a:pathLst>
                <a:path extrusionOk="0" h="408" w="823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4521100" y="1262650"/>
              <a:ext cx="21150" cy="20400"/>
            </a:xfrm>
            <a:custGeom>
              <a:rect b="b" l="l" r="r" t="t"/>
              <a:pathLst>
                <a:path extrusionOk="0" h="816" w="846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3877250" y="1014750"/>
              <a:ext cx="22050" cy="20675"/>
            </a:xfrm>
            <a:custGeom>
              <a:rect b="b" l="l" r="r" t="t"/>
              <a:pathLst>
                <a:path extrusionOk="0" h="827" w="882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6017400" y="939525"/>
              <a:ext cx="25025" cy="23025"/>
            </a:xfrm>
            <a:custGeom>
              <a:rect b="b" l="l" r="r" t="t"/>
              <a:pathLst>
                <a:path extrusionOk="0" h="921" w="1001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4869650" y="949325"/>
              <a:ext cx="12825" cy="12000"/>
            </a:xfrm>
            <a:custGeom>
              <a:rect b="b" l="l" r="r" t="t"/>
              <a:pathLst>
                <a:path extrusionOk="0" h="480" w="513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4743150" y="1107375"/>
              <a:ext cx="12225" cy="12000"/>
            </a:xfrm>
            <a:custGeom>
              <a:rect b="b" l="l" r="r" t="t"/>
              <a:pathLst>
                <a:path extrusionOk="0" h="480" w="489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4242175" y="940725"/>
              <a:ext cx="12525" cy="11700"/>
            </a:xfrm>
            <a:custGeom>
              <a:rect b="b" l="l" r="r" t="t"/>
              <a:pathLst>
                <a:path extrusionOk="0" h="468" w="501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4657125" y="1097575"/>
              <a:ext cx="11925" cy="11350"/>
            </a:xfrm>
            <a:custGeom>
              <a:rect b="b" l="l" r="r" t="t"/>
              <a:pathLst>
                <a:path extrusionOk="0" h="454" w="477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5125025" y="1028500"/>
              <a:ext cx="12525" cy="12050"/>
            </a:xfrm>
            <a:custGeom>
              <a:rect b="b" l="l" r="r" t="t"/>
              <a:pathLst>
                <a:path extrusionOk="0" h="482" w="501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6093300" y="1058450"/>
              <a:ext cx="60150" cy="57725"/>
            </a:xfrm>
            <a:custGeom>
              <a:rect b="b" l="l" r="r" t="t"/>
              <a:pathLst>
                <a:path extrusionOk="0" h="2309" w="2406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2" name="Google Shape;2822;p21"/>
          <p:cNvGrpSpPr/>
          <p:nvPr/>
        </p:nvGrpSpPr>
        <p:grpSpPr>
          <a:xfrm>
            <a:off x="5830687" y="3505908"/>
            <a:ext cx="3312746" cy="1371090"/>
            <a:chOff x="4145150" y="2643900"/>
            <a:chExt cx="1914550" cy="792400"/>
          </a:xfrm>
        </p:grpSpPr>
        <p:sp>
          <p:nvSpPr>
            <p:cNvPr id="2823" name="Google Shape;2823;p21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5" name="Google Shape;2885;p21"/>
          <p:cNvGrpSpPr/>
          <p:nvPr/>
        </p:nvGrpSpPr>
        <p:grpSpPr>
          <a:xfrm flipH="1">
            <a:off x="12" y="3505908"/>
            <a:ext cx="3312746" cy="1371090"/>
            <a:chOff x="4145150" y="2643900"/>
            <a:chExt cx="1914550" cy="792400"/>
          </a:xfrm>
        </p:grpSpPr>
        <p:sp>
          <p:nvSpPr>
            <p:cNvPr id="2886" name="Google Shape;2886;p21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8" name="Google Shape;2948;p2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50" name="Google Shape;2950;p21"/>
          <p:cNvSpPr txBox="1"/>
          <p:nvPr>
            <p:ph idx="2" type="title"/>
          </p:nvPr>
        </p:nvSpPr>
        <p:spPr>
          <a:xfrm>
            <a:off x="737300" y="29782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1" name="Google Shape;2951;p21"/>
          <p:cNvSpPr txBox="1"/>
          <p:nvPr>
            <p:ph idx="1" type="subTitle"/>
          </p:nvPr>
        </p:nvSpPr>
        <p:spPr>
          <a:xfrm>
            <a:off x="737300" y="3300925"/>
            <a:ext cx="2576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952" name="Google Shape;2952;p21"/>
          <p:cNvSpPr txBox="1"/>
          <p:nvPr>
            <p:ph idx="3" type="title"/>
          </p:nvPr>
        </p:nvSpPr>
        <p:spPr>
          <a:xfrm>
            <a:off x="3284025" y="29782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3" name="Google Shape;2953;p21"/>
          <p:cNvSpPr txBox="1"/>
          <p:nvPr>
            <p:ph idx="4" type="subTitle"/>
          </p:nvPr>
        </p:nvSpPr>
        <p:spPr>
          <a:xfrm>
            <a:off x="3284027" y="3300925"/>
            <a:ext cx="2576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954" name="Google Shape;2954;p21"/>
          <p:cNvSpPr txBox="1"/>
          <p:nvPr>
            <p:ph idx="5" type="title"/>
          </p:nvPr>
        </p:nvSpPr>
        <p:spPr>
          <a:xfrm>
            <a:off x="5830751" y="29782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5" name="Google Shape;2955;p21"/>
          <p:cNvSpPr txBox="1"/>
          <p:nvPr>
            <p:ph idx="6" type="subTitle"/>
          </p:nvPr>
        </p:nvSpPr>
        <p:spPr>
          <a:xfrm>
            <a:off x="5830754" y="3300925"/>
            <a:ext cx="2576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7" name="Google Shape;2957;p22"/>
          <p:cNvGrpSpPr/>
          <p:nvPr/>
        </p:nvGrpSpPr>
        <p:grpSpPr>
          <a:xfrm>
            <a:off x="-15" y="44"/>
            <a:ext cx="1906399" cy="5143420"/>
            <a:chOff x="5970375" y="1301775"/>
            <a:chExt cx="1053725" cy="2842925"/>
          </a:xfrm>
        </p:grpSpPr>
        <p:sp>
          <p:nvSpPr>
            <p:cNvPr id="2958" name="Google Shape;2958;p22"/>
            <p:cNvSpPr/>
            <p:nvPr/>
          </p:nvSpPr>
          <p:spPr>
            <a:xfrm>
              <a:off x="6219225" y="199532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2"/>
            <p:cNvSpPr/>
            <p:nvPr/>
          </p:nvSpPr>
          <p:spPr>
            <a:xfrm>
              <a:off x="6136175" y="2102475"/>
              <a:ext cx="53900" cy="152425"/>
            </a:xfrm>
            <a:custGeom>
              <a:rect b="b" l="l" r="r" t="t"/>
              <a:pathLst>
                <a:path extrusionOk="0" h="6097" w="2156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2"/>
            <p:cNvSpPr/>
            <p:nvPr/>
          </p:nvSpPr>
          <p:spPr>
            <a:xfrm>
              <a:off x="6184700" y="2002450"/>
              <a:ext cx="34250" cy="92900"/>
            </a:xfrm>
            <a:custGeom>
              <a:rect b="b" l="l" r="r" t="t"/>
              <a:pathLst>
                <a:path extrusionOk="0" h="3716" w="137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2"/>
            <p:cNvSpPr/>
            <p:nvPr/>
          </p:nvSpPr>
          <p:spPr>
            <a:xfrm>
              <a:off x="6221900" y="1997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2"/>
            <p:cNvSpPr/>
            <p:nvPr/>
          </p:nvSpPr>
          <p:spPr>
            <a:xfrm>
              <a:off x="6312675" y="2223325"/>
              <a:ext cx="108075" cy="243800"/>
            </a:xfrm>
            <a:custGeom>
              <a:rect b="b" l="l" r="r" t="t"/>
              <a:pathLst>
                <a:path extrusionOk="0" h="9752" w="4323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2"/>
            <p:cNvSpPr/>
            <p:nvPr/>
          </p:nvSpPr>
          <p:spPr>
            <a:xfrm>
              <a:off x="6255225" y="2095025"/>
              <a:ext cx="59275" cy="127725"/>
            </a:xfrm>
            <a:custGeom>
              <a:rect b="b" l="l" r="r" t="t"/>
              <a:pathLst>
                <a:path extrusionOk="0" h="5109" w="2371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2"/>
            <p:cNvSpPr/>
            <p:nvPr/>
          </p:nvSpPr>
          <p:spPr>
            <a:xfrm>
              <a:off x="6215350" y="1997100"/>
              <a:ext cx="44675" cy="91100"/>
            </a:xfrm>
            <a:custGeom>
              <a:rect b="b" l="l" r="r" t="t"/>
              <a:pathLst>
                <a:path extrusionOk="0" h="3644" w="1787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2"/>
            <p:cNvSpPr/>
            <p:nvPr/>
          </p:nvSpPr>
          <p:spPr>
            <a:xfrm>
              <a:off x="6221300" y="199650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2"/>
            <p:cNvSpPr/>
            <p:nvPr/>
          </p:nvSpPr>
          <p:spPr>
            <a:xfrm>
              <a:off x="6220700" y="199590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2"/>
            <p:cNvSpPr/>
            <p:nvPr/>
          </p:nvSpPr>
          <p:spPr>
            <a:xfrm>
              <a:off x="6218925" y="199532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2"/>
            <p:cNvSpPr/>
            <p:nvPr/>
          </p:nvSpPr>
          <p:spPr>
            <a:xfrm>
              <a:off x="6231425" y="1302075"/>
              <a:ext cx="94675" cy="169400"/>
            </a:xfrm>
            <a:custGeom>
              <a:rect b="b" l="l" r="r" t="t"/>
              <a:pathLst>
                <a:path extrusionOk="0" h="6776" w="3787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2"/>
            <p:cNvSpPr/>
            <p:nvPr/>
          </p:nvSpPr>
          <p:spPr>
            <a:xfrm>
              <a:off x="6115625" y="1301775"/>
              <a:ext cx="69975" cy="103900"/>
            </a:xfrm>
            <a:custGeom>
              <a:rect b="b" l="l" r="r" t="t"/>
              <a:pathLst>
                <a:path extrusionOk="0" h="4156" w="2799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2"/>
            <p:cNvSpPr/>
            <p:nvPr/>
          </p:nvSpPr>
          <p:spPr>
            <a:xfrm>
              <a:off x="5970675" y="1427100"/>
              <a:ext cx="136650" cy="81875"/>
            </a:xfrm>
            <a:custGeom>
              <a:rect b="b" l="l" r="r" t="t"/>
              <a:pathLst>
                <a:path extrusionOk="0" h="3275" w="5466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2"/>
            <p:cNvSpPr/>
            <p:nvPr/>
          </p:nvSpPr>
          <p:spPr>
            <a:xfrm>
              <a:off x="6136175" y="1427100"/>
              <a:ext cx="92600" cy="51500"/>
            </a:xfrm>
            <a:custGeom>
              <a:rect b="b" l="l" r="r" t="t"/>
              <a:pathLst>
                <a:path extrusionOk="0" h="2060" w="3704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2"/>
            <p:cNvSpPr/>
            <p:nvPr/>
          </p:nvSpPr>
          <p:spPr>
            <a:xfrm>
              <a:off x="6237075" y="1476500"/>
              <a:ext cx="274475" cy="138425"/>
            </a:xfrm>
            <a:custGeom>
              <a:rect b="b" l="l" r="r" t="t"/>
              <a:pathLst>
                <a:path extrusionOk="0" h="5537" w="10979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2"/>
            <p:cNvSpPr/>
            <p:nvPr/>
          </p:nvSpPr>
          <p:spPr>
            <a:xfrm>
              <a:off x="6132900" y="1482450"/>
              <a:ext cx="104800" cy="217325"/>
            </a:xfrm>
            <a:custGeom>
              <a:rect b="b" l="l" r="r" t="t"/>
              <a:pathLst>
                <a:path extrusionOk="0" h="8693" w="4192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2"/>
            <p:cNvSpPr/>
            <p:nvPr/>
          </p:nvSpPr>
          <p:spPr>
            <a:xfrm>
              <a:off x="6007575" y="1728325"/>
              <a:ext cx="116725" cy="237850"/>
            </a:xfrm>
            <a:custGeom>
              <a:rect b="b" l="l" r="r" t="t"/>
              <a:pathLst>
                <a:path extrusionOk="0" h="9514" w="4669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2"/>
            <p:cNvSpPr/>
            <p:nvPr/>
          </p:nvSpPr>
          <p:spPr>
            <a:xfrm>
              <a:off x="6143900" y="1616400"/>
              <a:ext cx="367050" cy="96175"/>
            </a:xfrm>
            <a:custGeom>
              <a:rect b="b" l="l" r="r" t="t"/>
              <a:pathLst>
                <a:path extrusionOk="0" h="3847" w="14682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2"/>
            <p:cNvSpPr/>
            <p:nvPr/>
          </p:nvSpPr>
          <p:spPr>
            <a:xfrm>
              <a:off x="5970375" y="1714025"/>
              <a:ext cx="140525" cy="44075"/>
            </a:xfrm>
            <a:custGeom>
              <a:rect b="b" l="l" r="r" t="t"/>
              <a:pathLst>
                <a:path extrusionOk="0" h="1763" w="5621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2"/>
            <p:cNvSpPr/>
            <p:nvPr/>
          </p:nvSpPr>
          <p:spPr>
            <a:xfrm>
              <a:off x="5970675" y="1973575"/>
              <a:ext cx="37525" cy="103625"/>
            </a:xfrm>
            <a:custGeom>
              <a:rect b="b" l="l" r="r" t="t"/>
              <a:pathLst>
                <a:path extrusionOk="0" h="4145" w="1501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2"/>
            <p:cNvSpPr/>
            <p:nvPr/>
          </p:nvSpPr>
          <p:spPr>
            <a:xfrm>
              <a:off x="5970675" y="1952450"/>
              <a:ext cx="34250" cy="18775"/>
            </a:xfrm>
            <a:custGeom>
              <a:rect b="b" l="l" r="r" t="t"/>
              <a:pathLst>
                <a:path extrusionOk="0" h="751" w="137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>
              <a:off x="6014125" y="1966450"/>
              <a:ext cx="208100" cy="36925"/>
            </a:xfrm>
            <a:custGeom>
              <a:rect b="b" l="l" r="r" t="t"/>
              <a:pathLst>
                <a:path extrusionOk="0" h="1477" w="8324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>
              <a:off x="5982875" y="2070275"/>
              <a:ext cx="442350" cy="54550"/>
            </a:xfrm>
            <a:custGeom>
              <a:rect b="b" l="l" r="r" t="t"/>
              <a:pathLst>
                <a:path extrusionOk="0" h="2182" w="17694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>
              <a:off x="5975150" y="2142950"/>
              <a:ext cx="153600" cy="118500"/>
            </a:xfrm>
            <a:custGeom>
              <a:rect b="b" l="l" r="r" t="t"/>
              <a:pathLst>
                <a:path extrusionOk="0" h="4740" w="6144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2"/>
            <p:cNvSpPr/>
            <p:nvPr/>
          </p:nvSpPr>
          <p:spPr>
            <a:xfrm>
              <a:off x="6230825" y="2337325"/>
              <a:ext cx="183375" cy="136050"/>
            </a:xfrm>
            <a:custGeom>
              <a:rect b="b" l="l" r="r" t="t"/>
              <a:pathLst>
                <a:path extrusionOk="0" h="5442" w="7335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2"/>
            <p:cNvSpPr/>
            <p:nvPr/>
          </p:nvSpPr>
          <p:spPr>
            <a:xfrm>
              <a:off x="6143325" y="2269750"/>
              <a:ext cx="85750" cy="66400"/>
            </a:xfrm>
            <a:custGeom>
              <a:rect b="b" l="l" r="r" t="t"/>
              <a:pathLst>
                <a:path extrusionOk="0" h="2656" w="343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2"/>
            <p:cNvSpPr/>
            <p:nvPr/>
          </p:nvSpPr>
          <p:spPr>
            <a:xfrm>
              <a:off x="6078425" y="2276900"/>
              <a:ext cx="62225" cy="254225"/>
            </a:xfrm>
            <a:custGeom>
              <a:rect b="b" l="l" r="r" t="t"/>
              <a:pathLst>
                <a:path extrusionOk="0" h="10169" w="2489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2"/>
            <p:cNvSpPr/>
            <p:nvPr/>
          </p:nvSpPr>
          <p:spPr>
            <a:xfrm>
              <a:off x="6173375" y="2632600"/>
              <a:ext cx="89325" cy="90200"/>
            </a:xfrm>
            <a:custGeom>
              <a:rect b="b" l="l" r="r" t="t"/>
              <a:pathLst>
                <a:path extrusionOk="0" h="3608" w="3573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2"/>
            <p:cNvSpPr/>
            <p:nvPr/>
          </p:nvSpPr>
          <p:spPr>
            <a:xfrm>
              <a:off x="6264450" y="2726650"/>
              <a:ext cx="124750" cy="133975"/>
            </a:xfrm>
            <a:custGeom>
              <a:rect b="b" l="l" r="r" t="t"/>
              <a:pathLst>
                <a:path extrusionOk="0" h="5359" w="499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2"/>
            <p:cNvSpPr/>
            <p:nvPr/>
          </p:nvSpPr>
          <p:spPr>
            <a:xfrm>
              <a:off x="6082000" y="2532575"/>
              <a:ext cx="92900" cy="98250"/>
            </a:xfrm>
            <a:custGeom>
              <a:rect b="b" l="l" r="r" t="t"/>
              <a:pathLst>
                <a:path extrusionOk="0" h="3930" w="3716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2"/>
            <p:cNvSpPr/>
            <p:nvPr/>
          </p:nvSpPr>
          <p:spPr>
            <a:xfrm>
              <a:off x="5970975" y="2070325"/>
              <a:ext cx="455725" cy="618550"/>
            </a:xfrm>
            <a:custGeom>
              <a:rect b="b" l="l" r="r" t="t"/>
              <a:pathLst>
                <a:path extrusionOk="0" h="24742" w="18229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2"/>
            <p:cNvSpPr/>
            <p:nvPr/>
          </p:nvSpPr>
          <p:spPr>
            <a:xfrm>
              <a:off x="6432625" y="2473600"/>
              <a:ext cx="5700" cy="9000"/>
            </a:xfrm>
            <a:custGeom>
              <a:rect b="b" l="l" r="r" t="t"/>
              <a:pathLst>
                <a:path extrusionOk="0" h="360" w="228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2"/>
            <p:cNvSpPr/>
            <p:nvPr/>
          </p:nvSpPr>
          <p:spPr>
            <a:xfrm>
              <a:off x="5970675" y="2486150"/>
              <a:ext cx="441150" cy="271775"/>
            </a:xfrm>
            <a:custGeom>
              <a:rect b="b" l="l" r="r" t="t"/>
              <a:pathLst>
                <a:path extrusionOk="0" h="10871" w="17646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2"/>
            <p:cNvSpPr/>
            <p:nvPr/>
          </p:nvSpPr>
          <p:spPr>
            <a:xfrm>
              <a:off x="5970675" y="2940975"/>
              <a:ext cx="97050" cy="144075"/>
            </a:xfrm>
            <a:custGeom>
              <a:rect b="b" l="l" r="r" t="t"/>
              <a:pathLst>
                <a:path extrusionOk="0" h="5763" w="3882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2"/>
            <p:cNvSpPr/>
            <p:nvPr/>
          </p:nvSpPr>
          <p:spPr>
            <a:xfrm>
              <a:off x="6244225" y="2877875"/>
              <a:ext cx="142300" cy="98825"/>
            </a:xfrm>
            <a:custGeom>
              <a:rect b="b" l="l" r="r" t="t"/>
              <a:pathLst>
                <a:path extrusionOk="0" h="3953" w="5692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2"/>
            <p:cNvSpPr/>
            <p:nvPr/>
          </p:nvSpPr>
          <p:spPr>
            <a:xfrm>
              <a:off x="6087350" y="2980250"/>
              <a:ext cx="158375" cy="109575"/>
            </a:xfrm>
            <a:custGeom>
              <a:rect b="b" l="l" r="r" t="t"/>
              <a:pathLst>
                <a:path extrusionOk="0" h="4383" w="6335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2"/>
            <p:cNvSpPr/>
            <p:nvPr/>
          </p:nvSpPr>
          <p:spPr>
            <a:xfrm>
              <a:off x="6127250" y="2732300"/>
              <a:ext cx="137825" cy="205425"/>
            </a:xfrm>
            <a:custGeom>
              <a:rect b="b" l="l" r="r" t="t"/>
              <a:pathLst>
                <a:path extrusionOk="0" h="8217" w="5513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2"/>
            <p:cNvSpPr/>
            <p:nvPr/>
          </p:nvSpPr>
          <p:spPr>
            <a:xfrm>
              <a:off x="6263575" y="2486150"/>
              <a:ext cx="153900" cy="243500"/>
            </a:xfrm>
            <a:custGeom>
              <a:rect b="b" l="l" r="r" t="t"/>
              <a:pathLst>
                <a:path extrusionOk="0" h="9740" w="6156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2"/>
            <p:cNvSpPr/>
            <p:nvPr/>
          </p:nvSpPr>
          <p:spPr>
            <a:xfrm>
              <a:off x="6396025" y="2489125"/>
              <a:ext cx="29200" cy="364050"/>
            </a:xfrm>
            <a:custGeom>
              <a:rect b="b" l="l" r="r" t="t"/>
              <a:pathLst>
                <a:path extrusionOk="0" h="14562" w="1168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2"/>
            <p:cNvSpPr/>
            <p:nvPr/>
          </p:nvSpPr>
          <p:spPr>
            <a:xfrm>
              <a:off x="6426100" y="2483775"/>
              <a:ext cx="571225" cy="679875"/>
            </a:xfrm>
            <a:custGeom>
              <a:rect b="b" l="l" r="r" t="t"/>
              <a:pathLst>
                <a:path extrusionOk="0" h="27195" w="22849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2"/>
            <p:cNvSpPr/>
            <p:nvPr/>
          </p:nvSpPr>
          <p:spPr>
            <a:xfrm>
              <a:off x="6408525" y="2878750"/>
              <a:ext cx="217325" cy="182800"/>
            </a:xfrm>
            <a:custGeom>
              <a:rect b="b" l="l" r="r" t="t"/>
              <a:pathLst>
                <a:path extrusionOk="0" h="7312" w="8693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2"/>
            <p:cNvSpPr/>
            <p:nvPr/>
          </p:nvSpPr>
          <p:spPr>
            <a:xfrm>
              <a:off x="6323100" y="3003175"/>
              <a:ext cx="1800" cy="1525"/>
            </a:xfrm>
            <a:custGeom>
              <a:rect b="b" l="l" r="r" t="t"/>
              <a:pathLst>
                <a:path extrusionOk="0" h="61" w="72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>
              <a:off x="6135275" y="2944250"/>
              <a:ext cx="183975" cy="57750"/>
            </a:xfrm>
            <a:custGeom>
              <a:rect b="b" l="l" r="r" t="t"/>
              <a:pathLst>
                <a:path extrusionOk="0" h="2310" w="7359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>
              <a:off x="6331425" y="3000200"/>
              <a:ext cx="284000" cy="85150"/>
            </a:xfrm>
            <a:custGeom>
              <a:rect b="b" l="l" r="r" t="t"/>
              <a:pathLst>
                <a:path extrusionOk="0" h="3406" w="1136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6231125" y="2883825"/>
              <a:ext cx="162550" cy="263450"/>
            </a:xfrm>
            <a:custGeom>
              <a:rect b="b" l="l" r="r" t="t"/>
              <a:pathLst>
                <a:path extrusionOk="0" h="10538" w="6502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5970675" y="3148425"/>
              <a:ext cx="260175" cy="142325"/>
            </a:xfrm>
            <a:custGeom>
              <a:rect b="b" l="l" r="r" t="t"/>
              <a:pathLst>
                <a:path extrusionOk="0" h="5693" w="10407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6090025" y="3098425"/>
              <a:ext cx="143800" cy="51825"/>
            </a:xfrm>
            <a:custGeom>
              <a:rect b="b" l="l" r="r" t="t"/>
              <a:pathLst>
                <a:path extrusionOk="0" h="2073" w="5752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6300775" y="3287725"/>
              <a:ext cx="102125" cy="186675"/>
            </a:xfrm>
            <a:custGeom>
              <a:rect b="b" l="l" r="r" t="t"/>
              <a:pathLst>
                <a:path extrusionOk="0" h="7467" w="4085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6228150" y="3143850"/>
              <a:ext cx="77125" cy="138250"/>
            </a:xfrm>
            <a:custGeom>
              <a:rect b="b" l="l" r="r" t="t"/>
              <a:pathLst>
                <a:path extrusionOk="0" h="5530" w="3085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6586525" y="3246075"/>
              <a:ext cx="3000" cy="3300"/>
            </a:xfrm>
            <a:custGeom>
              <a:rect b="b" l="l" r="r" t="t"/>
              <a:pathLst>
                <a:path extrusionOk="0" h="132" w="12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5970675" y="3248450"/>
              <a:ext cx="567350" cy="86050"/>
            </a:xfrm>
            <a:custGeom>
              <a:rect b="b" l="l" r="r" t="t"/>
              <a:pathLst>
                <a:path extrusionOk="0" h="3442" w="22694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6683850" y="3085625"/>
              <a:ext cx="305425" cy="89325"/>
            </a:xfrm>
            <a:custGeom>
              <a:rect b="b" l="l" r="r" t="t"/>
              <a:pathLst>
                <a:path extrusionOk="0" h="3573" w="12217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6585025" y="3175825"/>
              <a:ext cx="403650" cy="70850"/>
            </a:xfrm>
            <a:custGeom>
              <a:rect b="b" l="l" r="r" t="t"/>
              <a:pathLst>
                <a:path extrusionOk="0" h="2834" w="16146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6566575" y="3113300"/>
              <a:ext cx="76525" cy="112850"/>
            </a:xfrm>
            <a:custGeom>
              <a:rect b="b" l="l" r="r" t="t"/>
              <a:pathLst>
                <a:path extrusionOk="0" h="4514" w="3061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6412700" y="3263025"/>
              <a:ext cx="135750" cy="210775"/>
            </a:xfrm>
            <a:custGeom>
              <a:rect b="b" l="l" r="r" t="t"/>
              <a:pathLst>
                <a:path extrusionOk="0" h="8431" w="543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6420425" y="3178800"/>
              <a:ext cx="572425" cy="303325"/>
            </a:xfrm>
            <a:custGeom>
              <a:rect b="b" l="l" r="r" t="t"/>
              <a:pathLst>
                <a:path extrusionOk="0" h="12133" w="22897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6093300" y="3491025"/>
              <a:ext cx="300075" cy="161375"/>
            </a:xfrm>
            <a:custGeom>
              <a:rect b="b" l="l" r="r" t="t"/>
              <a:pathLst>
                <a:path extrusionOk="0" h="6455" w="12003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6187075" y="3708325"/>
              <a:ext cx="191425" cy="58075"/>
            </a:xfrm>
            <a:custGeom>
              <a:rect b="b" l="l" r="r" t="t"/>
              <a:pathLst>
                <a:path extrusionOk="0" h="2323" w="7657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5970675" y="3494300"/>
              <a:ext cx="107775" cy="154525"/>
            </a:xfrm>
            <a:custGeom>
              <a:rect b="b" l="l" r="r" t="t"/>
              <a:pathLst>
                <a:path extrusionOk="0" h="6181" w="4311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5970675" y="3658025"/>
              <a:ext cx="102725" cy="61925"/>
            </a:xfrm>
            <a:custGeom>
              <a:rect b="b" l="l" r="r" t="t"/>
              <a:pathLst>
                <a:path extrusionOk="0" h="2477" w="4109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6172775" y="3780950"/>
              <a:ext cx="177425" cy="231600"/>
            </a:xfrm>
            <a:custGeom>
              <a:rect b="b" l="l" r="r" t="t"/>
              <a:pathLst>
                <a:path extrusionOk="0" h="9264" w="7097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6354950" y="4022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6356150" y="4020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6088250" y="3665750"/>
              <a:ext cx="70275" cy="92900"/>
            </a:xfrm>
            <a:custGeom>
              <a:rect b="b" l="l" r="r" t="t"/>
              <a:pathLst>
                <a:path extrusionOk="0" h="3716" w="2811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6356425" y="40196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6355850" y="40211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6349900" y="3725000"/>
              <a:ext cx="47650" cy="294700"/>
            </a:xfrm>
            <a:custGeom>
              <a:rect b="b" l="l" r="r" t="t"/>
              <a:pathLst>
                <a:path extrusionOk="0" h="11788" w="1906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6354950" y="402205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6356150" y="4020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6355850" y="40164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6155225" y="4019075"/>
              <a:ext cx="199750" cy="125625"/>
            </a:xfrm>
            <a:custGeom>
              <a:rect b="b" l="l" r="r" t="t"/>
              <a:pathLst>
                <a:path extrusionOk="0" h="5025" w="799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6356150" y="40211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6356425" y="40196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6356150" y="4017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5970975" y="3781850"/>
              <a:ext cx="385775" cy="240975"/>
            </a:xfrm>
            <a:custGeom>
              <a:rect b="b" l="l" r="r" t="t"/>
              <a:pathLst>
                <a:path extrusionOk="0" h="9639" w="15431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6535325" y="3221950"/>
              <a:ext cx="50625" cy="50675"/>
            </a:xfrm>
            <a:custGeom>
              <a:rect b="b" l="l" r="r" t="t"/>
              <a:pathLst>
                <a:path extrusionOk="0" h="2027" w="2025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6615100" y="3045125"/>
              <a:ext cx="70575" cy="71475"/>
            </a:xfrm>
            <a:custGeom>
              <a:rect b="b" l="l" r="r" t="t"/>
              <a:pathLst>
                <a:path extrusionOk="0" h="2859" w="2823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5970675" y="2098000"/>
              <a:ext cx="13425" cy="55400"/>
            </a:xfrm>
            <a:custGeom>
              <a:rect b="b" l="l" r="r" t="t"/>
              <a:pathLst>
                <a:path extrusionOk="0" h="2216" w="537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6103125" y="1404475"/>
              <a:ext cx="36950" cy="36050"/>
            </a:xfrm>
            <a:custGeom>
              <a:rect b="b" l="l" r="r" t="t"/>
              <a:pathLst>
                <a:path extrusionOk="0" h="1442" w="1478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6109075" y="1694975"/>
              <a:ext cx="37250" cy="36950"/>
            </a:xfrm>
            <a:custGeom>
              <a:rect b="b" l="l" r="r" t="t"/>
              <a:pathLst>
                <a:path extrusionOk="0" h="1478" w="149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6425200" y="2059300"/>
              <a:ext cx="25925" cy="25325"/>
            </a:xfrm>
            <a:custGeom>
              <a:rect b="b" l="l" r="r" t="t"/>
              <a:pathLst>
                <a:path extrusionOk="0" h="1013" w="1037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6057300" y="3078375"/>
              <a:ext cx="35725" cy="35300"/>
            </a:xfrm>
            <a:custGeom>
              <a:rect b="b" l="l" r="r" t="t"/>
              <a:pathLst>
                <a:path extrusionOk="0" h="1412" w="1429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6380550" y="2852850"/>
              <a:ext cx="35750" cy="35750"/>
            </a:xfrm>
            <a:custGeom>
              <a:rect b="b" l="l" r="r" t="t"/>
              <a:pathLst>
                <a:path extrusionOk="0" h="1430" w="143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6112050" y="2933525"/>
              <a:ext cx="25625" cy="25350"/>
            </a:xfrm>
            <a:custGeom>
              <a:rect b="b" l="l" r="r" t="t"/>
              <a:pathLst>
                <a:path extrusionOk="0" h="1014" w="1025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6306125" y="3104075"/>
              <a:ext cx="25925" cy="25350"/>
            </a:xfrm>
            <a:custGeom>
              <a:rect b="b" l="l" r="r" t="t"/>
              <a:pathLst>
                <a:path extrusionOk="0" h="1014" w="1037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6408525" y="24647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6123675" y="2252200"/>
              <a:ext cx="25325" cy="25625"/>
            </a:xfrm>
            <a:custGeom>
              <a:rect b="b" l="l" r="r" t="t"/>
              <a:pathLst>
                <a:path extrusionOk="0" h="1025" w="1013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6508250" y="1603550"/>
              <a:ext cx="25625" cy="25400"/>
            </a:xfrm>
            <a:custGeom>
              <a:rect b="b" l="l" r="r" t="t"/>
              <a:pathLst>
                <a:path extrusionOk="0" h="1016" w="1025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6389175" y="3469300"/>
              <a:ext cx="36650" cy="35450"/>
            </a:xfrm>
            <a:custGeom>
              <a:rect b="b" l="l" r="r" t="t"/>
              <a:pathLst>
                <a:path extrusionOk="0" h="1418" w="1466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6987775" y="3156175"/>
              <a:ext cx="36325" cy="35750"/>
            </a:xfrm>
            <a:custGeom>
              <a:rect b="b" l="l" r="r" t="t"/>
              <a:pathLst>
                <a:path extrusionOk="0" h="1430" w="1453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6376075" y="3686575"/>
              <a:ext cx="40225" cy="39625"/>
            </a:xfrm>
            <a:custGeom>
              <a:rect b="b" l="l" r="r" t="t"/>
              <a:pathLst>
                <a:path extrusionOk="0" h="1585" w="1609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6069500" y="3642400"/>
              <a:ext cx="29200" cy="28375"/>
            </a:xfrm>
            <a:custGeom>
              <a:rect b="b" l="l" r="r" t="t"/>
              <a:pathLst>
                <a:path extrusionOk="0" h="1135" w="1168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6322200" y="2992450"/>
              <a:ext cx="14925" cy="14025"/>
            </a:xfrm>
            <a:custGeom>
              <a:rect b="b" l="l" r="r" t="t"/>
              <a:pathLst>
                <a:path extrusionOk="0" h="561" w="597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6251950" y="2719800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6174575" y="2838875"/>
              <a:ext cx="14900" cy="14300"/>
            </a:xfrm>
            <a:custGeom>
              <a:rect b="b" l="l" r="r" t="t"/>
              <a:pathLst>
                <a:path extrusionOk="0" h="572" w="596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6164450" y="2236725"/>
              <a:ext cx="14600" cy="14600"/>
            </a:xfrm>
            <a:custGeom>
              <a:rect b="b" l="l" r="r" t="t"/>
              <a:pathLst>
                <a:path extrusionOk="0" h="584" w="584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5982275" y="2068825"/>
              <a:ext cx="14325" cy="14625"/>
            </a:xfrm>
            <a:custGeom>
              <a:rect b="b" l="l" r="r" t="t"/>
              <a:pathLst>
                <a:path extrusionOk="0" h="585" w="573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6225775" y="1468775"/>
              <a:ext cx="14900" cy="14425"/>
            </a:xfrm>
            <a:custGeom>
              <a:rect b="b" l="l" r="r" t="t"/>
              <a:pathLst>
                <a:path extrusionOk="0" h="577" w="596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6000750" y="1963775"/>
              <a:ext cx="14600" cy="14300"/>
            </a:xfrm>
            <a:custGeom>
              <a:rect b="b" l="l" r="r" t="t"/>
              <a:pathLst>
                <a:path extrusionOk="0" h="572" w="584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6232600" y="2329000"/>
              <a:ext cx="14925" cy="14900"/>
            </a:xfrm>
            <a:custGeom>
              <a:rect b="b" l="l" r="r" t="t"/>
              <a:pathLst>
                <a:path extrusionOk="0" h="596" w="597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6047175" y="2542100"/>
              <a:ext cx="14900" cy="14625"/>
            </a:xfrm>
            <a:custGeom>
              <a:rect b="b" l="l" r="r" t="t"/>
              <a:pathLst>
                <a:path extrusionOk="0" h="585" w="596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2"/>
            <p:cNvSpPr/>
            <p:nvPr/>
          </p:nvSpPr>
          <p:spPr>
            <a:xfrm>
              <a:off x="6294225" y="2244150"/>
              <a:ext cx="14900" cy="14650"/>
            </a:xfrm>
            <a:custGeom>
              <a:rect b="b" l="l" r="r" t="t"/>
              <a:pathLst>
                <a:path extrusionOk="0" h="586" w="596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6151950" y="3747600"/>
              <a:ext cx="36625" cy="36350"/>
            </a:xfrm>
            <a:custGeom>
              <a:rect b="b" l="l" r="r" t="t"/>
              <a:pathLst>
                <a:path extrusionOk="0" h="1454" w="1465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1" name="Google Shape;3061;p22"/>
          <p:cNvGrpSpPr/>
          <p:nvPr/>
        </p:nvGrpSpPr>
        <p:grpSpPr>
          <a:xfrm flipH="1">
            <a:off x="7237610" y="44"/>
            <a:ext cx="1906399" cy="5143420"/>
            <a:chOff x="5970375" y="1301775"/>
            <a:chExt cx="1053725" cy="2842925"/>
          </a:xfrm>
        </p:grpSpPr>
        <p:sp>
          <p:nvSpPr>
            <p:cNvPr id="3062" name="Google Shape;3062;p22"/>
            <p:cNvSpPr/>
            <p:nvPr/>
          </p:nvSpPr>
          <p:spPr>
            <a:xfrm>
              <a:off x="6219225" y="199532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6136175" y="2102475"/>
              <a:ext cx="53900" cy="152425"/>
            </a:xfrm>
            <a:custGeom>
              <a:rect b="b" l="l" r="r" t="t"/>
              <a:pathLst>
                <a:path extrusionOk="0" h="6097" w="2156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6184700" y="2002450"/>
              <a:ext cx="34250" cy="92900"/>
            </a:xfrm>
            <a:custGeom>
              <a:rect b="b" l="l" r="r" t="t"/>
              <a:pathLst>
                <a:path extrusionOk="0" h="3716" w="137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6221900" y="1997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6312675" y="2223325"/>
              <a:ext cx="108075" cy="243800"/>
            </a:xfrm>
            <a:custGeom>
              <a:rect b="b" l="l" r="r" t="t"/>
              <a:pathLst>
                <a:path extrusionOk="0" h="9752" w="4323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6255225" y="2095025"/>
              <a:ext cx="59275" cy="127725"/>
            </a:xfrm>
            <a:custGeom>
              <a:rect b="b" l="l" r="r" t="t"/>
              <a:pathLst>
                <a:path extrusionOk="0" h="5109" w="2371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6215350" y="1997100"/>
              <a:ext cx="44675" cy="91100"/>
            </a:xfrm>
            <a:custGeom>
              <a:rect b="b" l="l" r="r" t="t"/>
              <a:pathLst>
                <a:path extrusionOk="0" h="3644" w="1787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6221300" y="199650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6220700" y="199590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6218925" y="199532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6231425" y="1302075"/>
              <a:ext cx="94675" cy="169400"/>
            </a:xfrm>
            <a:custGeom>
              <a:rect b="b" l="l" r="r" t="t"/>
              <a:pathLst>
                <a:path extrusionOk="0" h="6776" w="3787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6115625" y="1301775"/>
              <a:ext cx="69975" cy="103900"/>
            </a:xfrm>
            <a:custGeom>
              <a:rect b="b" l="l" r="r" t="t"/>
              <a:pathLst>
                <a:path extrusionOk="0" h="4156" w="2799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5970675" y="1427100"/>
              <a:ext cx="136650" cy="81875"/>
            </a:xfrm>
            <a:custGeom>
              <a:rect b="b" l="l" r="r" t="t"/>
              <a:pathLst>
                <a:path extrusionOk="0" h="3275" w="5466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6136175" y="1427100"/>
              <a:ext cx="92600" cy="51500"/>
            </a:xfrm>
            <a:custGeom>
              <a:rect b="b" l="l" r="r" t="t"/>
              <a:pathLst>
                <a:path extrusionOk="0" h="2060" w="3704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6237075" y="1476500"/>
              <a:ext cx="274475" cy="138425"/>
            </a:xfrm>
            <a:custGeom>
              <a:rect b="b" l="l" r="r" t="t"/>
              <a:pathLst>
                <a:path extrusionOk="0" h="5537" w="10979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6132900" y="1482450"/>
              <a:ext cx="104800" cy="217325"/>
            </a:xfrm>
            <a:custGeom>
              <a:rect b="b" l="l" r="r" t="t"/>
              <a:pathLst>
                <a:path extrusionOk="0" h="8693" w="4192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6007575" y="1728325"/>
              <a:ext cx="116725" cy="237850"/>
            </a:xfrm>
            <a:custGeom>
              <a:rect b="b" l="l" r="r" t="t"/>
              <a:pathLst>
                <a:path extrusionOk="0" h="9514" w="4669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6143900" y="1616400"/>
              <a:ext cx="367050" cy="96175"/>
            </a:xfrm>
            <a:custGeom>
              <a:rect b="b" l="l" r="r" t="t"/>
              <a:pathLst>
                <a:path extrusionOk="0" h="3847" w="14682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5970375" y="1714025"/>
              <a:ext cx="140525" cy="44075"/>
            </a:xfrm>
            <a:custGeom>
              <a:rect b="b" l="l" r="r" t="t"/>
              <a:pathLst>
                <a:path extrusionOk="0" h="1763" w="5621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5970675" y="1973575"/>
              <a:ext cx="37525" cy="103625"/>
            </a:xfrm>
            <a:custGeom>
              <a:rect b="b" l="l" r="r" t="t"/>
              <a:pathLst>
                <a:path extrusionOk="0" h="4145" w="1501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5970675" y="1952450"/>
              <a:ext cx="34250" cy="18775"/>
            </a:xfrm>
            <a:custGeom>
              <a:rect b="b" l="l" r="r" t="t"/>
              <a:pathLst>
                <a:path extrusionOk="0" h="751" w="137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6014125" y="1966450"/>
              <a:ext cx="208100" cy="36925"/>
            </a:xfrm>
            <a:custGeom>
              <a:rect b="b" l="l" r="r" t="t"/>
              <a:pathLst>
                <a:path extrusionOk="0" h="1477" w="8324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5982875" y="2070275"/>
              <a:ext cx="442350" cy="54550"/>
            </a:xfrm>
            <a:custGeom>
              <a:rect b="b" l="l" r="r" t="t"/>
              <a:pathLst>
                <a:path extrusionOk="0" h="2182" w="17694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5975150" y="2142950"/>
              <a:ext cx="153600" cy="118500"/>
            </a:xfrm>
            <a:custGeom>
              <a:rect b="b" l="l" r="r" t="t"/>
              <a:pathLst>
                <a:path extrusionOk="0" h="4740" w="6144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6230825" y="2337325"/>
              <a:ext cx="183375" cy="136050"/>
            </a:xfrm>
            <a:custGeom>
              <a:rect b="b" l="l" r="r" t="t"/>
              <a:pathLst>
                <a:path extrusionOk="0" h="5442" w="7335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6143325" y="2269750"/>
              <a:ext cx="85750" cy="66400"/>
            </a:xfrm>
            <a:custGeom>
              <a:rect b="b" l="l" r="r" t="t"/>
              <a:pathLst>
                <a:path extrusionOk="0" h="2656" w="343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6078425" y="2276900"/>
              <a:ext cx="62225" cy="254225"/>
            </a:xfrm>
            <a:custGeom>
              <a:rect b="b" l="l" r="r" t="t"/>
              <a:pathLst>
                <a:path extrusionOk="0" h="10169" w="2489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6173375" y="2632600"/>
              <a:ext cx="89325" cy="90200"/>
            </a:xfrm>
            <a:custGeom>
              <a:rect b="b" l="l" r="r" t="t"/>
              <a:pathLst>
                <a:path extrusionOk="0" h="3608" w="3573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6264450" y="2726650"/>
              <a:ext cx="124750" cy="133975"/>
            </a:xfrm>
            <a:custGeom>
              <a:rect b="b" l="l" r="r" t="t"/>
              <a:pathLst>
                <a:path extrusionOk="0" h="5359" w="499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6082000" y="2532575"/>
              <a:ext cx="92900" cy="98250"/>
            </a:xfrm>
            <a:custGeom>
              <a:rect b="b" l="l" r="r" t="t"/>
              <a:pathLst>
                <a:path extrusionOk="0" h="3930" w="3716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5970975" y="2070325"/>
              <a:ext cx="455725" cy="618550"/>
            </a:xfrm>
            <a:custGeom>
              <a:rect b="b" l="l" r="r" t="t"/>
              <a:pathLst>
                <a:path extrusionOk="0" h="24742" w="18229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6432625" y="2473600"/>
              <a:ext cx="5700" cy="9000"/>
            </a:xfrm>
            <a:custGeom>
              <a:rect b="b" l="l" r="r" t="t"/>
              <a:pathLst>
                <a:path extrusionOk="0" h="360" w="228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5970675" y="2486150"/>
              <a:ext cx="441150" cy="271775"/>
            </a:xfrm>
            <a:custGeom>
              <a:rect b="b" l="l" r="r" t="t"/>
              <a:pathLst>
                <a:path extrusionOk="0" h="10871" w="17646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5970675" y="2940975"/>
              <a:ext cx="97050" cy="144075"/>
            </a:xfrm>
            <a:custGeom>
              <a:rect b="b" l="l" r="r" t="t"/>
              <a:pathLst>
                <a:path extrusionOk="0" h="5763" w="3882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6244225" y="2877875"/>
              <a:ext cx="142300" cy="98825"/>
            </a:xfrm>
            <a:custGeom>
              <a:rect b="b" l="l" r="r" t="t"/>
              <a:pathLst>
                <a:path extrusionOk="0" h="3953" w="5692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6087350" y="2980250"/>
              <a:ext cx="158375" cy="109575"/>
            </a:xfrm>
            <a:custGeom>
              <a:rect b="b" l="l" r="r" t="t"/>
              <a:pathLst>
                <a:path extrusionOk="0" h="4383" w="6335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6127250" y="2732300"/>
              <a:ext cx="137825" cy="205425"/>
            </a:xfrm>
            <a:custGeom>
              <a:rect b="b" l="l" r="r" t="t"/>
              <a:pathLst>
                <a:path extrusionOk="0" h="8217" w="5513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6263575" y="2486150"/>
              <a:ext cx="153900" cy="243500"/>
            </a:xfrm>
            <a:custGeom>
              <a:rect b="b" l="l" r="r" t="t"/>
              <a:pathLst>
                <a:path extrusionOk="0" h="9740" w="6156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6396025" y="2489125"/>
              <a:ext cx="29200" cy="364050"/>
            </a:xfrm>
            <a:custGeom>
              <a:rect b="b" l="l" r="r" t="t"/>
              <a:pathLst>
                <a:path extrusionOk="0" h="14562" w="1168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6426100" y="2483775"/>
              <a:ext cx="571225" cy="679875"/>
            </a:xfrm>
            <a:custGeom>
              <a:rect b="b" l="l" r="r" t="t"/>
              <a:pathLst>
                <a:path extrusionOk="0" h="27195" w="22849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6408525" y="2878750"/>
              <a:ext cx="217325" cy="182800"/>
            </a:xfrm>
            <a:custGeom>
              <a:rect b="b" l="l" r="r" t="t"/>
              <a:pathLst>
                <a:path extrusionOk="0" h="7312" w="8693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6323100" y="3003175"/>
              <a:ext cx="1800" cy="1525"/>
            </a:xfrm>
            <a:custGeom>
              <a:rect b="b" l="l" r="r" t="t"/>
              <a:pathLst>
                <a:path extrusionOk="0" h="61" w="72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6135275" y="2944250"/>
              <a:ext cx="183975" cy="57750"/>
            </a:xfrm>
            <a:custGeom>
              <a:rect b="b" l="l" r="r" t="t"/>
              <a:pathLst>
                <a:path extrusionOk="0" h="2310" w="7359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6331425" y="3000200"/>
              <a:ext cx="284000" cy="85150"/>
            </a:xfrm>
            <a:custGeom>
              <a:rect b="b" l="l" r="r" t="t"/>
              <a:pathLst>
                <a:path extrusionOk="0" h="3406" w="1136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6231125" y="2883825"/>
              <a:ext cx="162550" cy="263450"/>
            </a:xfrm>
            <a:custGeom>
              <a:rect b="b" l="l" r="r" t="t"/>
              <a:pathLst>
                <a:path extrusionOk="0" h="10538" w="6502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5970675" y="3148425"/>
              <a:ext cx="260175" cy="142325"/>
            </a:xfrm>
            <a:custGeom>
              <a:rect b="b" l="l" r="r" t="t"/>
              <a:pathLst>
                <a:path extrusionOk="0" h="5693" w="10407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6090025" y="3098425"/>
              <a:ext cx="143800" cy="51825"/>
            </a:xfrm>
            <a:custGeom>
              <a:rect b="b" l="l" r="r" t="t"/>
              <a:pathLst>
                <a:path extrusionOk="0" h="2073" w="5752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6300775" y="3287725"/>
              <a:ext cx="102125" cy="186675"/>
            </a:xfrm>
            <a:custGeom>
              <a:rect b="b" l="l" r="r" t="t"/>
              <a:pathLst>
                <a:path extrusionOk="0" h="7467" w="4085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6228150" y="3143850"/>
              <a:ext cx="77125" cy="138250"/>
            </a:xfrm>
            <a:custGeom>
              <a:rect b="b" l="l" r="r" t="t"/>
              <a:pathLst>
                <a:path extrusionOk="0" h="5530" w="3085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6586525" y="3246075"/>
              <a:ext cx="3000" cy="3300"/>
            </a:xfrm>
            <a:custGeom>
              <a:rect b="b" l="l" r="r" t="t"/>
              <a:pathLst>
                <a:path extrusionOk="0" h="132" w="12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5970675" y="3248450"/>
              <a:ext cx="567350" cy="86050"/>
            </a:xfrm>
            <a:custGeom>
              <a:rect b="b" l="l" r="r" t="t"/>
              <a:pathLst>
                <a:path extrusionOk="0" h="3442" w="22694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6683850" y="3085625"/>
              <a:ext cx="305425" cy="89325"/>
            </a:xfrm>
            <a:custGeom>
              <a:rect b="b" l="l" r="r" t="t"/>
              <a:pathLst>
                <a:path extrusionOk="0" h="3573" w="12217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6585025" y="3175825"/>
              <a:ext cx="403650" cy="70850"/>
            </a:xfrm>
            <a:custGeom>
              <a:rect b="b" l="l" r="r" t="t"/>
              <a:pathLst>
                <a:path extrusionOk="0" h="2834" w="16146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6566575" y="3113300"/>
              <a:ext cx="76525" cy="112850"/>
            </a:xfrm>
            <a:custGeom>
              <a:rect b="b" l="l" r="r" t="t"/>
              <a:pathLst>
                <a:path extrusionOk="0" h="4514" w="3061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6412700" y="3263025"/>
              <a:ext cx="135750" cy="210775"/>
            </a:xfrm>
            <a:custGeom>
              <a:rect b="b" l="l" r="r" t="t"/>
              <a:pathLst>
                <a:path extrusionOk="0" h="8431" w="543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6420425" y="3178800"/>
              <a:ext cx="572425" cy="303325"/>
            </a:xfrm>
            <a:custGeom>
              <a:rect b="b" l="l" r="r" t="t"/>
              <a:pathLst>
                <a:path extrusionOk="0" h="12133" w="22897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093300" y="3491025"/>
              <a:ext cx="300075" cy="161375"/>
            </a:xfrm>
            <a:custGeom>
              <a:rect b="b" l="l" r="r" t="t"/>
              <a:pathLst>
                <a:path extrusionOk="0" h="6455" w="12003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6187075" y="3708325"/>
              <a:ext cx="191425" cy="58075"/>
            </a:xfrm>
            <a:custGeom>
              <a:rect b="b" l="l" r="r" t="t"/>
              <a:pathLst>
                <a:path extrusionOk="0" h="2323" w="7657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5970675" y="3494300"/>
              <a:ext cx="107775" cy="154525"/>
            </a:xfrm>
            <a:custGeom>
              <a:rect b="b" l="l" r="r" t="t"/>
              <a:pathLst>
                <a:path extrusionOk="0" h="6181" w="4311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5970675" y="3658025"/>
              <a:ext cx="102725" cy="61925"/>
            </a:xfrm>
            <a:custGeom>
              <a:rect b="b" l="l" r="r" t="t"/>
              <a:pathLst>
                <a:path extrusionOk="0" h="2477" w="4109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>
              <a:off x="6172775" y="3780950"/>
              <a:ext cx="177425" cy="231600"/>
            </a:xfrm>
            <a:custGeom>
              <a:rect b="b" l="l" r="r" t="t"/>
              <a:pathLst>
                <a:path extrusionOk="0" h="9264" w="7097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6354950" y="4022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6356150" y="4020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6088250" y="3665750"/>
              <a:ext cx="70275" cy="92900"/>
            </a:xfrm>
            <a:custGeom>
              <a:rect b="b" l="l" r="r" t="t"/>
              <a:pathLst>
                <a:path extrusionOk="0" h="3716" w="2811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6356425" y="40196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6355850" y="40211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6349900" y="3725000"/>
              <a:ext cx="47650" cy="294700"/>
            </a:xfrm>
            <a:custGeom>
              <a:rect b="b" l="l" r="r" t="t"/>
              <a:pathLst>
                <a:path extrusionOk="0" h="11788" w="1906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6354950" y="402205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6356150" y="4020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6355850" y="40164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6155225" y="4019075"/>
              <a:ext cx="199750" cy="125625"/>
            </a:xfrm>
            <a:custGeom>
              <a:rect b="b" l="l" r="r" t="t"/>
              <a:pathLst>
                <a:path extrusionOk="0" h="5025" w="799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6356150" y="40211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6356425" y="40196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6356150" y="4017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5970975" y="3781850"/>
              <a:ext cx="385775" cy="240975"/>
            </a:xfrm>
            <a:custGeom>
              <a:rect b="b" l="l" r="r" t="t"/>
              <a:pathLst>
                <a:path extrusionOk="0" h="9639" w="15431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6535325" y="3221950"/>
              <a:ext cx="50625" cy="50675"/>
            </a:xfrm>
            <a:custGeom>
              <a:rect b="b" l="l" r="r" t="t"/>
              <a:pathLst>
                <a:path extrusionOk="0" h="2027" w="2025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6615100" y="3045125"/>
              <a:ext cx="70575" cy="71475"/>
            </a:xfrm>
            <a:custGeom>
              <a:rect b="b" l="l" r="r" t="t"/>
              <a:pathLst>
                <a:path extrusionOk="0" h="2859" w="2823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5970675" y="2098000"/>
              <a:ext cx="13425" cy="55400"/>
            </a:xfrm>
            <a:custGeom>
              <a:rect b="b" l="l" r="r" t="t"/>
              <a:pathLst>
                <a:path extrusionOk="0" h="2216" w="537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6103125" y="1404475"/>
              <a:ext cx="36950" cy="36050"/>
            </a:xfrm>
            <a:custGeom>
              <a:rect b="b" l="l" r="r" t="t"/>
              <a:pathLst>
                <a:path extrusionOk="0" h="1442" w="1478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6109075" y="1694975"/>
              <a:ext cx="37250" cy="36950"/>
            </a:xfrm>
            <a:custGeom>
              <a:rect b="b" l="l" r="r" t="t"/>
              <a:pathLst>
                <a:path extrusionOk="0" h="1478" w="149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6425200" y="2059300"/>
              <a:ext cx="25925" cy="25325"/>
            </a:xfrm>
            <a:custGeom>
              <a:rect b="b" l="l" r="r" t="t"/>
              <a:pathLst>
                <a:path extrusionOk="0" h="1013" w="1037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>
              <a:off x="6057300" y="3078375"/>
              <a:ext cx="35725" cy="35300"/>
            </a:xfrm>
            <a:custGeom>
              <a:rect b="b" l="l" r="r" t="t"/>
              <a:pathLst>
                <a:path extrusionOk="0" h="1412" w="1429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>
              <a:off x="6380550" y="2852850"/>
              <a:ext cx="35750" cy="35750"/>
            </a:xfrm>
            <a:custGeom>
              <a:rect b="b" l="l" r="r" t="t"/>
              <a:pathLst>
                <a:path extrusionOk="0" h="1430" w="143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>
              <a:off x="6112050" y="2933525"/>
              <a:ext cx="25625" cy="25350"/>
            </a:xfrm>
            <a:custGeom>
              <a:rect b="b" l="l" r="r" t="t"/>
              <a:pathLst>
                <a:path extrusionOk="0" h="1014" w="1025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>
              <a:off x="6306125" y="3104075"/>
              <a:ext cx="25925" cy="25350"/>
            </a:xfrm>
            <a:custGeom>
              <a:rect b="b" l="l" r="r" t="t"/>
              <a:pathLst>
                <a:path extrusionOk="0" h="1014" w="1037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>
              <a:off x="6408525" y="2464700"/>
              <a:ext cx="25325" cy="25350"/>
            </a:xfrm>
            <a:custGeom>
              <a:rect b="b" l="l" r="r" t="t"/>
              <a:pathLst>
                <a:path extrusionOk="0" h="1014" w="1013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>
              <a:off x="6123675" y="2252200"/>
              <a:ext cx="25325" cy="25625"/>
            </a:xfrm>
            <a:custGeom>
              <a:rect b="b" l="l" r="r" t="t"/>
              <a:pathLst>
                <a:path extrusionOk="0" h="1025" w="1013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6508250" y="1603550"/>
              <a:ext cx="25625" cy="25400"/>
            </a:xfrm>
            <a:custGeom>
              <a:rect b="b" l="l" r="r" t="t"/>
              <a:pathLst>
                <a:path extrusionOk="0" h="1016" w="1025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6389175" y="3469300"/>
              <a:ext cx="36650" cy="35450"/>
            </a:xfrm>
            <a:custGeom>
              <a:rect b="b" l="l" r="r" t="t"/>
              <a:pathLst>
                <a:path extrusionOk="0" h="1418" w="1466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6987775" y="3156175"/>
              <a:ext cx="36325" cy="35750"/>
            </a:xfrm>
            <a:custGeom>
              <a:rect b="b" l="l" r="r" t="t"/>
              <a:pathLst>
                <a:path extrusionOk="0" h="1430" w="1453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6376075" y="3686575"/>
              <a:ext cx="40225" cy="39625"/>
            </a:xfrm>
            <a:custGeom>
              <a:rect b="b" l="l" r="r" t="t"/>
              <a:pathLst>
                <a:path extrusionOk="0" h="1585" w="1609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6069500" y="3642400"/>
              <a:ext cx="29200" cy="28375"/>
            </a:xfrm>
            <a:custGeom>
              <a:rect b="b" l="l" r="r" t="t"/>
              <a:pathLst>
                <a:path extrusionOk="0" h="1135" w="1168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6322200" y="2992450"/>
              <a:ext cx="14925" cy="14025"/>
            </a:xfrm>
            <a:custGeom>
              <a:rect b="b" l="l" r="r" t="t"/>
              <a:pathLst>
                <a:path extrusionOk="0" h="561" w="597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6251950" y="2719800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6174575" y="2838875"/>
              <a:ext cx="14900" cy="14300"/>
            </a:xfrm>
            <a:custGeom>
              <a:rect b="b" l="l" r="r" t="t"/>
              <a:pathLst>
                <a:path extrusionOk="0" h="572" w="596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6164450" y="2236725"/>
              <a:ext cx="14600" cy="14600"/>
            </a:xfrm>
            <a:custGeom>
              <a:rect b="b" l="l" r="r" t="t"/>
              <a:pathLst>
                <a:path extrusionOk="0" h="584" w="584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5982275" y="2068825"/>
              <a:ext cx="14325" cy="14625"/>
            </a:xfrm>
            <a:custGeom>
              <a:rect b="b" l="l" r="r" t="t"/>
              <a:pathLst>
                <a:path extrusionOk="0" h="585" w="573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6225775" y="1468775"/>
              <a:ext cx="14900" cy="14425"/>
            </a:xfrm>
            <a:custGeom>
              <a:rect b="b" l="l" r="r" t="t"/>
              <a:pathLst>
                <a:path extrusionOk="0" h="577" w="596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6000750" y="1963775"/>
              <a:ext cx="14600" cy="14300"/>
            </a:xfrm>
            <a:custGeom>
              <a:rect b="b" l="l" r="r" t="t"/>
              <a:pathLst>
                <a:path extrusionOk="0" h="572" w="584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6232600" y="2329000"/>
              <a:ext cx="14925" cy="14900"/>
            </a:xfrm>
            <a:custGeom>
              <a:rect b="b" l="l" r="r" t="t"/>
              <a:pathLst>
                <a:path extrusionOk="0" h="596" w="597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6047175" y="2542100"/>
              <a:ext cx="14900" cy="14625"/>
            </a:xfrm>
            <a:custGeom>
              <a:rect b="b" l="l" r="r" t="t"/>
              <a:pathLst>
                <a:path extrusionOk="0" h="585" w="596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6294225" y="2244150"/>
              <a:ext cx="14900" cy="14650"/>
            </a:xfrm>
            <a:custGeom>
              <a:rect b="b" l="l" r="r" t="t"/>
              <a:pathLst>
                <a:path extrusionOk="0" h="586" w="596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6151950" y="3747600"/>
              <a:ext cx="36625" cy="36350"/>
            </a:xfrm>
            <a:custGeom>
              <a:rect b="b" l="l" r="r" t="t"/>
              <a:pathLst>
                <a:path extrusionOk="0" h="1454" w="1465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5" name="Google Shape;316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66" name="Google Shape;3166;p22"/>
          <p:cNvSpPr txBox="1"/>
          <p:nvPr>
            <p:ph idx="2" type="title"/>
          </p:nvPr>
        </p:nvSpPr>
        <p:spPr>
          <a:xfrm>
            <a:off x="2102413" y="1896675"/>
            <a:ext cx="2199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67" name="Google Shape;3167;p22"/>
          <p:cNvSpPr txBox="1"/>
          <p:nvPr>
            <p:ph idx="1" type="subTitle"/>
          </p:nvPr>
        </p:nvSpPr>
        <p:spPr>
          <a:xfrm>
            <a:off x="2102413" y="2208125"/>
            <a:ext cx="2199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68" name="Google Shape;3168;p22"/>
          <p:cNvSpPr txBox="1"/>
          <p:nvPr>
            <p:ph idx="3" type="title"/>
          </p:nvPr>
        </p:nvSpPr>
        <p:spPr>
          <a:xfrm>
            <a:off x="4902892" y="1896675"/>
            <a:ext cx="213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69" name="Google Shape;3169;p22"/>
          <p:cNvSpPr txBox="1"/>
          <p:nvPr>
            <p:ph idx="4" type="subTitle"/>
          </p:nvPr>
        </p:nvSpPr>
        <p:spPr>
          <a:xfrm>
            <a:off x="4902887" y="2208125"/>
            <a:ext cx="2138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70" name="Google Shape;3170;p22"/>
          <p:cNvSpPr txBox="1"/>
          <p:nvPr>
            <p:ph idx="5" type="title"/>
          </p:nvPr>
        </p:nvSpPr>
        <p:spPr>
          <a:xfrm>
            <a:off x="2102413" y="3664275"/>
            <a:ext cx="2199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1" name="Google Shape;3171;p22"/>
          <p:cNvSpPr txBox="1"/>
          <p:nvPr>
            <p:ph idx="6" type="subTitle"/>
          </p:nvPr>
        </p:nvSpPr>
        <p:spPr>
          <a:xfrm>
            <a:off x="2102413" y="3975725"/>
            <a:ext cx="2199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72" name="Google Shape;3172;p22"/>
          <p:cNvSpPr txBox="1"/>
          <p:nvPr>
            <p:ph idx="7" type="title"/>
          </p:nvPr>
        </p:nvSpPr>
        <p:spPr>
          <a:xfrm>
            <a:off x="4902867" y="3664275"/>
            <a:ext cx="213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3" name="Google Shape;3173;p22"/>
          <p:cNvSpPr txBox="1"/>
          <p:nvPr>
            <p:ph idx="8" type="subTitle"/>
          </p:nvPr>
        </p:nvSpPr>
        <p:spPr>
          <a:xfrm>
            <a:off x="4902862" y="3975725"/>
            <a:ext cx="2138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1"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5" name="Google Shape;3175;p23"/>
          <p:cNvGrpSpPr/>
          <p:nvPr/>
        </p:nvGrpSpPr>
        <p:grpSpPr>
          <a:xfrm>
            <a:off x="6992246" y="1992053"/>
            <a:ext cx="2140156" cy="3151313"/>
            <a:chOff x="2525900" y="1699450"/>
            <a:chExt cx="1076050" cy="1584450"/>
          </a:xfrm>
        </p:grpSpPr>
        <p:sp>
          <p:nvSpPr>
            <p:cNvPr id="3176" name="Google Shape;3176;p23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3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3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3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3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3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3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3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3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3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3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3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3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3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3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3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3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3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3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3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3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3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3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3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3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3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3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3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3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3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3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3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3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3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3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3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3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3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3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3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3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3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3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4" name="Google Shape;3244;p23"/>
          <p:cNvGrpSpPr/>
          <p:nvPr/>
        </p:nvGrpSpPr>
        <p:grpSpPr>
          <a:xfrm flipH="1">
            <a:off x="-4" y="1992053"/>
            <a:ext cx="2140156" cy="3151313"/>
            <a:chOff x="2525900" y="1699450"/>
            <a:chExt cx="1076050" cy="1584450"/>
          </a:xfrm>
        </p:grpSpPr>
        <p:sp>
          <p:nvSpPr>
            <p:cNvPr id="3245" name="Google Shape;3245;p23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3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3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3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3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3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3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3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3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3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3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3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3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3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3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3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3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3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3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3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3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3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3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3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3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3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3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3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3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3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3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3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3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3" name="Google Shape;3313;p23"/>
          <p:cNvGrpSpPr/>
          <p:nvPr/>
        </p:nvGrpSpPr>
        <p:grpSpPr>
          <a:xfrm rot="-5400000">
            <a:off x="7854329" y="-380942"/>
            <a:ext cx="908540" cy="1670705"/>
            <a:chOff x="6526400" y="1492875"/>
            <a:chExt cx="509900" cy="937650"/>
          </a:xfrm>
        </p:grpSpPr>
        <p:sp>
          <p:nvSpPr>
            <p:cNvPr id="3314" name="Google Shape;3314;p23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3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3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3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3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3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3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3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3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3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3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9" name="Google Shape;3329;p23"/>
          <p:cNvGrpSpPr/>
          <p:nvPr/>
        </p:nvGrpSpPr>
        <p:grpSpPr>
          <a:xfrm flipH="1" rot="5400000">
            <a:off x="381079" y="-380942"/>
            <a:ext cx="908540" cy="1670705"/>
            <a:chOff x="6526400" y="1492875"/>
            <a:chExt cx="509900" cy="937650"/>
          </a:xfrm>
        </p:grpSpPr>
        <p:sp>
          <p:nvSpPr>
            <p:cNvPr id="3330" name="Google Shape;3330;p23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3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3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3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3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3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3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3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3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3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3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3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3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5" name="Google Shape;334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46" name="Google Shape;3346;p23"/>
          <p:cNvSpPr txBox="1"/>
          <p:nvPr>
            <p:ph idx="2" type="title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7" name="Google Shape;3347;p23"/>
          <p:cNvSpPr txBox="1"/>
          <p:nvPr>
            <p:ph idx="1" type="subTitle"/>
          </p:nvPr>
        </p:nvSpPr>
        <p:spPr>
          <a:xfrm>
            <a:off x="1024125" y="224892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48" name="Google Shape;3348;p23"/>
          <p:cNvSpPr txBox="1"/>
          <p:nvPr>
            <p:ph idx="3" type="title"/>
          </p:nvPr>
        </p:nvSpPr>
        <p:spPr>
          <a:xfrm>
            <a:off x="3501850" y="1920613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9" name="Google Shape;3349;p23"/>
          <p:cNvSpPr txBox="1"/>
          <p:nvPr>
            <p:ph idx="4" type="subTitle"/>
          </p:nvPr>
        </p:nvSpPr>
        <p:spPr>
          <a:xfrm>
            <a:off x="3501900" y="224892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50" name="Google Shape;3350;p23"/>
          <p:cNvSpPr txBox="1"/>
          <p:nvPr>
            <p:ph idx="5" type="title"/>
          </p:nvPr>
        </p:nvSpPr>
        <p:spPr>
          <a:xfrm>
            <a:off x="2262962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51" name="Google Shape;3351;p23"/>
          <p:cNvSpPr txBox="1"/>
          <p:nvPr>
            <p:ph idx="6" type="subTitle"/>
          </p:nvPr>
        </p:nvSpPr>
        <p:spPr>
          <a:xfrm>
            <a:off x="2263012" y="393617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52" name="Google Shape;3352;p23"/>
          <p:cNvSpPr txBox="1"/>
          <p:nvPr>
            <p:ph idx="7" type="title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53" name="Google Shape;3353;p23"/>
          <p:cNvSpPr txBox="1"/>
          <p:nvPr>
            <p:ph idx="8" type="subTitle"/>
          </p:nvPr>
        </p:nvSpPr>
        <p:spPr>
          <a:xfrm>
            <a:off x="5979675" y="224892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54" name="Google Shape;3354;p23"/>
          <p:cNvSpPr txBox="1"/>
          <p:nvPr>
            <p:ph idx="9" type="title"/>
          </p:nvPr>
        </p:nvSpPr>
        <p:spPr>
          <a:xfrm>
            <a:off x="4740737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55" name="Google Shape;3355;p23"/>
          <p:cNvSpPr txBox="1"/>
          <p:nvPr>
            <p:ph idx="13" type="subTitle"/>
          </p:nvPr>
        </p:nvSpPr>
        <p:spPr>
          <a:xfrm>
            <a:off x="4740787" y="3936175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7" name="Google Shape;3357;p24"/>
          <p:cNvGrpSpPr/>
          <p:nvPr/>
        </p:nvGrpSpPr>
        <p:grpSpPr>
          <a:xfrm rot="10800000">
            <a:off x="-82" y="-52"/>
            <a:ext cx="2403250" cy="3538711"/>
            <a:chOff x="2525900" y="1699450"/>
            <a:chExt cx="1076050" cy="1584450"/>
          </a:xfrm>
        </p:grpSpPr>
        <p:sp>
          <p:nvSpPr>
            <p:cNvPr id="3358" name="Google Shape;3358;p24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4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4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4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4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4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4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4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4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4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4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4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4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4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4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4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4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4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4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4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4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4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4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4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4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4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4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4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4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4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4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4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4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4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4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4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4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4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4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24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4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4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4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4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4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4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4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4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4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4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4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4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4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4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4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4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4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4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4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4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4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4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4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4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4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4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4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4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6" name="Google Shape;3426;p24"/>
          <p:cNvGrpSpPr/>
          <p:nvPr/>
        </p:nvGrpSpPr>
        <p:grpSpPr>
          <a:xfrm flipH="1" rot="10800000">
            <a:off x="6751218" y="-52"/>
            <a:ext cx="2403250" cy="3538711"/>
            <a:chOff x="2525900" y="1699450"/>
            <a:chExt cx="1076050" cy="1584450"/>
          </a:xfrm>
        </p:grpSpPr>
        <p:sp>
          <p:nvSpPr>
            <p:cNvPr id="3427" name="Google Shape;3427;p24"/>
            <p:cNvSpPr/>
            <p:nvPr/>
          </p:nvSpPr>
          <p:spPr>
            <a:xfrm>
              <a:off x="3569775" y="2193250"/>
              <a:ext cx="31875" cy="43775"/>
            </a:xfrm>
            <a:custGeom>
              <a:rect b="b" l="l" r="r" t="t"/>
              <a:pathLst>
                <a:path extrusionOk="0" h="1751" w="1275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4"/>
            <p:cNvSpPr/>
            <p:nvPr/>
          </p:nvSpPr>
          <p:spPr>
            <a:xfrm>
              <a:off x="3486425" y="2241175"/>
              <a:ext cx="85750" cy="108375"/>
            </a:xfrm>
            <a:custGeom>
              <a:rect b="b" l="l" r="r" t="t"/>
              <a:pathLst>
                <a:path extrusionOk="0" h="4335" w="343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4"/>
            <p:cNvSpPr/>
            <p:nvPr/>
          </p:nvSpPr>
          <p:spPr>
            <a:xfrm>
              <a:off x="3361425" y="1699450"/>
              <a:ext cx="240225" cy="42875"/>
            </a:xfrm>
            <a:custGeom>
              <a:rect b="b" l="l" r="r" t="t"/>
              <a:pathLst>
                <a:path extrusionOk="0" h="1715" w="9609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4"/>
            <p:cNvSpPr/>
            <p:nvPr/>
          </p:nvSpPr>
          <p:spPr>
            <a:xfrm>
              <a:off x="3354575" y="1742600"/>
              <a:ext cx="9250" cy="139925"/>
            </a:xfrm>
            <a:custGeom>
              <a:rect b="b" l="l" r="r" t="t"/>
              <a:pathLst>
                <a:path extrusionOk="0" h="5597" w="37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4"/>
            <p:cNvSpPr/>
            <p:nvPr/>
          </p:nvSpPr>
          <p:spPr>
            <a:xfrm>
              <a:off x="3468575" y="1948000"/>
              <a:ext cx="133075" cy="136625"/>
            </a:xfrm>
            <a:custGeom>
              <a:rect b="b" l="l" r="r" t="t"/>
              <a:pathLst>
                <a:path extrusionOk="0" h="5465" w="5323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4"/>
            <p:cNvSpPr/>
            <p:nvPr/>
          </p:nvSpPr>
          <p:spPr>
            <a:xfrm>
              <a:off x="3371850" y="1888750"/>
              <a:ext cx="229800" cy="29200"/>
            </a:xfrm>
            <a:custGeom>
              <a:rect b="b" l="l" r="r" t="t"/>
              <a:pathLst>
                <a:path extrusionOk="0" h="1168" w="9192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4"/>
            <p:cNvSpPr/>
            <p:nvPr/>
          </p:nvSpPr>
          <p:spPr>
            <a:xfrm>
              <a:off x="3233425" y="1875350"/>
              <a:ext cx="119375" cy="17900"/>
            </a:xfrm>
            <a:custGeom>
              <a:rect b="b" l="l" r="r" t="t"/>
              <a:pathLst>
                <a:path extrusionOk="0" h="716" w="4775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4"/>
            <p:cNvSpPr/>
            <p:nvPr/>
          </p:nvSpPr>
          <p:spPr>
            <a:xfrm>
              <a:off x="3357850" y="1901550"/>
              <a:ext cx="10150" cy="91100"/>
            </a:xfrm>
            <a:custGeom>
              <a:rect b="b" l="l" r="r" t="t"/>
              <a:pathLst>
                <a:path extrusionOk="0" h="3644" w="406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4"/>
            <p:cNvSpPr/>
            <p:nvPr/>
          </p:nvSpPr>
          <p:spPr>
            <a:xfrm>
              <a:off x="3391475" y="2086400"/>
              <a:ext cx="73250" cy="83675"/>
            </a:xfrm>
            <a:custGeom>
              <a:rect b="b" l="l" r="r" t="t"/>
              <a:pathLst>
                <a:path extrusionOk="0" h="3347" w="293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4"/>
            <p:cNvSpPr/>
            <p:nvPr/>
          </p:nvSpPr>
          <p:spPr>
            <a:xfrm>
              <a:off x="3226875" y="1884000"/>
              <a:ext cx="132200" cy="113425"/>
            </a:xfrm>
            <a:custGeom>
              <a:rect b="b" l="l" r="r" t="t"/>
              <a:pathLst>
                <a:path extrusionOk="0" h="4537" w="5288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4"/>
            <p:cNvSpPr/>
            <p:nvPr/>
          </p:nvSpPr>
          <p:spPr>
            <a:xfrm>
              <a:off x="3370650" y="2004850"/>
              <a:ext cx="95275" cy="79500"/>
            </a:xfrm>
            <a:custGeom>
              <a:rect b="b" l="l" r="r" t="t"/>
              <a:pathLst>
                <a:path extrusionOk="0" h="3180" w="3811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4"/>
            <p:cNvSpPr/>
            <p:nvPr/>
          </p:nvSpPr>
          <p:spPr>
            <a:xfrm>
              <a:off x="3470950" y="2084325"/>
              <a:ext cx="130700" cy="76500"/>
            </a:xfrm>
            <a:custGeom>
              <a:rect b="b" l="l" r="r" t="t"/>
              <a:pathLst>
                <a:path extrusionOk="0" h="3060" w="5228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4"/>
            <p:cNvSpPr/>
            <p:nvPr/>
          </p:nvSpPr>
          <p:spPr>
            <a:xfrm>
              <a:off x="3403100" y="2193850"/>
              <a:ext cx="198550" cy="56575"/>
            </a:xfrm>
            <a:custGeom>
              <a:rect b="b" l="l" r="r" t="t"/>
              <a:pathLst>
                <a:path extrusionOk="0" h="2263" w="7942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4"/>
            <p:cNvSpPr/>
            <p:nvPr/>
          </p:nvSpPr>
          <p:spPr>
            <a:xfrm>
              <a:off x="3388800" y="2213200"/>
              <a:ext cx="90825" cy="135150"/>
            </a:xfrm>
            <a:custGeom>
              <a:rect b="b" l="l" r="r" t="t"/>
              <a:pathLst>
                <a:path extrusionOk="0" h="5406" w="3633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4"/>
            <p:cNvSpPr/>
            <p:nvPr/>
          </p:nvSpPr>
          <p:spPr>
            <a:xfrm>
              <a:off x="3534650" y="2440025"/>
              <a:ext cx="66700" cy="103600"/>
            </a:xfrm>
            <a:custGeom>
              <a:rect b="b" l="l" r="r" t="t"/>
              <a:pathLst>
                <a:path extrusionOk="0" h="4144" w="2668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4"/>
            <p:cNvSpPr/>
            <p:nvPr/>
          </p:nvSpPr>
          <p:spPr>
            <a:xfrm>
              <a:off x="3484950" y="2361725"/>
              <a:ext cx="52100" cy="74450"/>
            </a:xfrm>
            <a:custGeom>
              <a:rect b="b" l="l" r="r" t="t"/>
              <a:pathLst>
                <a:path extrusionOk="0" h="2978" w="2084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4"/>
            <p:cNvSpPr/>
            <p:nvPr/>
          </p:nvSpPr>
          <p:spPr>
            <a:xfrm>
              <a:off x="3359925" y="2364100"/>
              <a:ext cx="122675" cy="183700"/>
            </a:xfrm>
            <a:custGeom>
              <a:rect b="b" l="l" r="r" t="t"/>
              <a:pathLst>
                <a:path extrusionOk="0" h="7348" w="4907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4"/>
            <p:cNvSpPr/>
            <p:nvPr/>
          </p:nvSpPr>
          <p:spPr>
            <a:xfrm>
              <a:off x="3403975" y="2657300"/>
              <a:ext cx="46175" cy="92900"/>
            </a:xfrm>
            <a:custGeom>
              <a:rect b="b" l="l" r="r" t="t"/>
              <a:pathLst>
                <a:path extrusionOk="0" h="3716" w="1847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4"/>
            <p:cNvSpPr/>
            <p:nvPr/>
          </p:nvSpPr>
          <p:spPr>
            <a:xfrm>
              <a:off x="3447750" y="2756725"/>
              <a:ext cx="63125" cy="139325"/>
            </a:xfrm>
            <a:custGeom>
              <a:rect b="b" l="l" r="r" t="t"/>
              <a:pathLst>
                <a:path extrusionOk="0" h="5573" w="2525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4"/>
            <p:cNvSpPr/>
            <p:nvPr/>
          </p:nvSpPr>
          <p:spPr>
            <a:xfrm>
              <a:off x="3360525" y="2551625"/>
              <a:ext cx="47650" cy="100650"/>
            </a:xfrm>
            <a:custGeom>
              <a:rect b="b" l="l" r="r" t="t"/>
              <a:pathLst>
                <a:path extrusionOk="0" h="4026" w="1906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4"/>
            <p:cNvSpPr/>
            <p:nvPr/>
          </p:nvSpPr>
          <p:spPr>
            <a:xfrm>
              <a:off x="3125375" y="2390600"/>
              <a:ext cx="476275" cy="313150"/>
            </a:xfrm>
            <a:custGeom>
              <a:rect b="b" l="l" r="r" t="t"/>
              <a:pathLst>
                <a:path extrusionOk="0" h="12526" w="19051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4"/>
            <p:cNvSpPr/>
            <p:nvPr/>
          </p:nvSpPr>
          <p:spPr>
            <a:xfrm>
              <a:off x="3128050" y="2615625"/>
              <a:ext cx="473900" cy="94675"/>
            </a:xfrm>
            <a:custGeom>
              <a:rect b="b" l="l" r="r" t="t"/>
              <a:pathLst>
                <a:path extrusionOk="0" h="3787" w="18956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4"/>
            <p:cNvSpPr/>
            <p:nvPr/>
          </p:nvSpPr>
          <p:spPr>
            <a:xfrm>
              <a:off x="3117650" y="2716825"/>
              <a:ext cx="74725" cy="262575"/>
            </a:xfrm>
            <a:custGeom>
              <a:rect b="b" l="l" r="r" t="t"/>
              <a:pathLst>
                <a:path extrusionOk="0" h="10503" w="2989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4"/>
            <p:cNvSpPr/>
            <p:nvPr/>
          </p:nvSpPr>
          <p:spPr>
            <a:xfrm>
              <a:off x="3207525" y="2947525"/>
              <a:ext cx="153325" cy="44675"/>
            </a:xfrm>
            <a:custGeom>
              <a:rect b="b" l="l" r="r" t="t"/>
              <a:pathLst>
                <a:path extrusionOk="0" h="1787" w="6133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4"/>
            <p:cNvSpPr/>
            <p:nvPr/>
          </p:nvSpPr>
          <p:spPr>
            <a:xfrm>
              <a:off x="3362025" y="2909125"/>
              <a:ext cx="138425" cy="40800"/>
            </a:xfrm>
            <a:custGeom>
              <a:rect b="b" l="l" r="r" t="t"/>
              <a:pathLst>
                <a:path extrusionOk="0" h="1632" w="5537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4"/>
            <p:cNvSpPr/>
            <p:nvPr/>
          </p:nvSpPr>
          <p:spPr>
            <a:xfrm>
              <a:off x="3281950" y="2758200"/>
              <a:ext cx="167000" cy="126825"/>
            </a:xfrm>
            <a:custGeom>
              <a:rect b="b" l="l" r="r" t="t"/>
              <a:pathLst>
                <a:path extrusionOk="0" h="5073" w="668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4"/>
            <p:cNvSpPr/>
            <p:nvPr/>
          </p:nvSpPr>
          <p:spPr>
            <a:xfrm>
              <a:off x="3450725" y="2635275"/>
              <a:ext cx="150925" cy="123850"/>
            </a:xfrm>
            <a:custGeom>
              <a:rect b="b" l="l" r="r" t="t"/>
              <a:pathLst>
                <a:path extrusionOk="0" h="4954" w="6037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4"/>
            <p:cNvSpPr/>
            <p:nvPr/>
          </p:nvSpPr>
          <p:spPr>
            <a:xfrm>
              <a:off x="3516800" y="2698375"/>
              <a:ext cx="84850" cy="197675"/>
            </a:xfrm>
            <a:custGeom>
              <a:rect b="b" l="l" r="r" t="t"/>
              <a:pathLst>
                <a:path extrusionOk="0" h="7907" w="3394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4"/>
            <p:cNvSpPr/>
            <p:nvPr/>
          </p:nvSpPr>
          <p:spPr>
            <a:xfrm>
              <a:off x="3517700" y="2919250"/>
              <a:ext cx="83950" cy="148250"/>
            </a:xfrm>
            <a:custGeom>
              <a:rect b="b" l="l" r="r" t="t"/>
              <a:pathLst>
                <a:path extrusionOk="0" h="5930" w="3358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4"/>
            <p:cNvSpPr/>
            <p:nvPr/>
          </p:nvSpPr>
          <p:spPr>
            <a:xfrm>
              <a:off x="3421550" y="2991875"/>
              <a:ext cx="180100" cy="133375"/>
            </a:xfrm>
            <a:custGeom>
              <a:rect b="b" l="l" r="r" t="t"/>
              <a:pathLst>
                <a:path extrusionOk="0" h="5335" w="7204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4"/>
            <p:cNvSpPr/>
            <p:nvPr/>
          </p:nvSpPr>
          <p:spPr>
            <a:xfrm>
              <a:off x="3415600" y="2991275"/>
              <a:ext cx="1500" cy="1500"/>
            </a:xfrm>
            <a:custGeom>
              <a:rect b="b" l="l" r="r" t="t"/>
              <a:pathLst>
                <a:path extrusionOk="0" h="60" w="6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4"/>
            <p:cNvSpPr/>
            <p:nvPr/>
          </p:nvSpPr>
          <p:spPr>
            <a:xfrm>
              <a:off x="3283125" y="2890950"/>
              <a:ext cx="131900" cy="96475"/>
            </a:xfrm>
            <a:custGeom>
              <a:rect b="b" l="l" r="r" t="t"/>
              <a:pathLst>
                <a:path extrusionOk="0" h="3859" w="5276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4"/>
            <p:cNvSpPr/>
            <p:nvPr/>
          </p:nvSpPr>
          <p:spPr>
            <a:xfrm>
              <a:off x="3303375" y="2915075"/>
              <a:ext cx="202425" cy="165525"/>
            </a:xfrm>
            <a:custGeom>
              <a:rect b="b" l="l" r="r" t="t"/>
              <a:pathLst>
                <a:path extrusionOk="0" h="6621" w="8097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4"/>
            <p:cNvSpPr/>
            <p:nvPr/>
          </p:nvSpPr>
          <p:spPr>
            <a:xfrm>
              <a:off x="2964350" y="3075800"/>
              <a:ext cx="335475" cy="51225"/>
            </a:xfrm>
            <a:custGeom>
              <a:rect b="b" l="l" r="r" t="t"/>
              <a:pathLst>
                <a:path extrusionOk="0" h="2049" w="13419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4"/>
            <p:cNvSpPr/>
            <p:nvPr/>
          </p:nvSpPr>
          <p:spPr>
            <a:xfrm>
              <a:off x="3202475" y="2999600"/>
              <a:ext cx="102700" cy="80400"/>
            </a:xfrm>
            <a:custGeom>
              <a:rect b="b" l="l" r="r" t="t"/>
              <a:pathLst>
                <a:path extrusionOk="0" h="3216" w="4108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4"/>
            <p:cNvSpPr/>
            <p:nvPr/>
          </p:nvSpPr>
          <p:spPr>
            <a:xfrm>
              <a:off x="3299500" y="3073725"/>
              <a:ext cx="22050" cy="129200"/>
            </a:xfrm>
            <a:custGeom>
              <a:rect b="b" l="l" r="r" t="t"/>
              <a:pathLst>
                <a:path extrusionOk="0" h="5168" w="882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4"/>
            <p:cNvSpPr/>
            <p:nvPr/>
          </p:nvSpPr>
          <p:spPr>
            <a:xfrm>
              <a:off x="3315575" y="3209450"/>
              <a:ext cx="16100" cy="73850"/>
            </a:xfrm>
            <a:custGeom>
              <a:rect b="b" l="l" r="r" t="t"/>
              <a:pathLst>
                <a:path extrusionOk="0" h="2954" w="644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4"/>
            <p:cNvSpPr/>
            <p:nvPr/>
          </p:nvSpPr>
          <p:spPr>
            <a:xfrm>
              <a:off x="3552525" y="3258875"/>
              <a:ext cx="3300" cy="2100"/>
            </a:xfrm>
            <a:custGeom>
              <a:rect b="b" l="l" r="r" t="t"/>
              <a:pathLst>
                <a:path extrusionOk="0" h="84" w="132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4"/>
            <p:cNvSpPr/>
            <p:nvPr/>
          </p:nvSpPr>
          <p:spPr>
            <a:xfrm>
              <a:off x="2964650" y="3126400"/>
              <a:ext cx="548300" cy="125650"/>
            </a:xfrm>
            <a:custGeom>
              <a:rect b="b" l="l" r="r" t="t"/>
              <a:pathLst>
                <a:path extrusionOk="0" h="5026" w="21932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4"/>
            <p:cNvSpPr/>
            <p:nvPr/>
          </p:nvSpPr>
          <p:spPr>
            <a:xfrm>
              <a:off x="3553400" y="3252025"/>
              <a:ext cx="48250" cy="16400"/>
            </a:xfrm>
            <a:custGeom>
              <a:rect b="b" l="l" r="r" t="t"/>
              <a:pathLst>
                <a:path extrusionOk="0" h="656" w="193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4"/>
            <p:cNvSpPr/>
            <p:nvPr/>
          </p:nvSpPr>
          <p:spPr>
            <a:xfrm>
              <a:off x="3481375" y="3258875"/>
              <a:ext cx="35150" cy="24425"/>
            </a:xfrm>
            <a:custGeom>
              <a:rect b="b" l="l" r="r" t="t"/>
              <a:pathLst>
                <a:path extrusionOk="0" h="977" w="1406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4"/>
            <p:cNvSpPr/>
            <p:nvPr/>
          </p:nvSpPr>
          <p:spPr>
            <a:xfrm>
              <a:off x="3544475" y="3190100"/>
              <a:ext cx="57175" cy="49150"/>
            </a:xfrm>
            <a:custGeom>
              <a:rect b="b" l="l" r="r" t="t"/>
              <a:pathLst>
                <a:path extrusionOk="0" h="1966" w="2287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4"/>
            <p:cNvSpPr/>
            <p:nvPr/>
          </p:nvSpPr>
          <p:spPr>
            <a:xfrm>
              <a:off x="2569050" y="3051400"/>
              <a:ext cx="368525" cy="75325"/>
            </a:xfrm>
            <a:custGeom>
              <a:rect b="b" l="l" r="r" t="t"/>
              <a:pathLst>
                <a:path extrusionOk="0" h="3013" w="14741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4"/>
            <p:cNvSpPr/>
            <p:nvPr/>
          </p:nvSpPr>
          <p:spPr>
            <a:xfrm>
              <a:off x="2951550" y="3140400"/>
              <a:ext cx="46750" cy="143500"/>
            </a:xfrm>
            <a:custGeom>
              <a:rect b="b" l="l" r="r" t="t"/>
              <a:pathLst>
                <a:path extrusionOk="0" h="5740" w="187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4"/>
            <p:cNvSpPr/>
            <p:nvPr/>
          </p:nvSpPr>
          <p:spPr>
            <a:xfrm>
              <a:off x="2657175" y="3196350"/>
              <a:ext cx="8050" cy="86950"/>
            </a:xfrm>
            <a:custGeom>
              <a:rect b="b" l="l" r="r" t="t"/>
              <a:pathLst>
                <a:path extrusionOk="0" h="3478" w="322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4"/>
            <p:cNvSpPr/>
            <p:nvPr/>
          </p:nvSpPr>
          <p:spPr>
            <a:xfrm>
              <a:off x="2560125" y="3065400"/>
              <a:ext cx="178625" cy="217900"/>
            </a:xfrm>
            <a:custGeom>
              <a:rect b="b" l="l" r="r" t="t"/>
              <a:pathLst>
                <a:path extrusionOk="0" h="8716" w="7145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4"/>
            <p:cNvSpPr/>
            <p:nvPr/>
          </p:nvSpPr>
          <p:spPr>
            <a:xfrm>
              <a:off x="3512025" y="3231250"/>
              <a:ext cx="42000" cy="42050"/>
            </a:xfrm>
            <a:custGeom>
              <a:rect b="b" l="l" r="r" t="t"/>
              <a:pathLst>
                <a:path extrusionOk="0" h="1682" w="168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4"/>
            <p:cNvSpPr/>
            <p:nvPr/>
          </p:nvSpPr>
          <p:spPr>
            <a:xfrm>
              <a:off x="3341175" y="2161300"/>
              <a:ext cx="64025" cy="59775"/>
            </a:xfrm>
            <a:custGeom>
              <a:rect b="b" l="l" r="r" t="t"/>
              <a:pathLst>
                <a:path extrusionOk="0" h="2391" w="2561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4"/>
            <p:cNvSpPr/>
            <p:nvPr/>
          </p:nvSpPr>
          <p:spPr>
            <a:xfrm>
              <a:off x="3201575" y="1860600"/>
              <a:ext cx="32475" cy="30475"/>
            </a:xfrm>
            <a:custGeom>
              <a:rect b="b" l="l" r="r" t="t"/>
              <a:pathLst>
                <a:path extrusionOk="0" h="1219" w="1299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4"/>
            <p:cNvSpPr/>
            <p:nvPr/>
          </p:nvSpPr>
          <p:spPr>
            <a:xfrm>
              <a:off x="3351600" y="1734200"/>
              <a:ext cx="11625" cy="10025"/>
            </a:xfrm>
            <a:custGeom>
              <a:rect b="b" l="l" r="r" t="t"/>
              <a:pathLst>
                <a:path extrusionOk="0" h="401" w="465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4"/>
            <p:cNvSpPr/>
            <p:nvPr/>
          </p:nvSpPr>
          <p:spPr>
            <a:xfrm>
              <a:off x="2525900" y="3030750"/>
              <a:ext cx="45275" cy="41925"/>
            </a:xfrm>
            <a:custGeom>
              <a:rect b="b" l="l" r="r" t="t"/>
              <a:pathLst>
                <a:path extrusionOk="0" h="1677" w="1811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4"/>
            <p:cNvSpPr/>
            <p:nvPr/>
          </p:nvSpPr>
          <p:spPr>
            <a:xfrm>
              <a:off x="2935775" y="3112575"/>
              <a:ext cx="30375" cy="29925"/>
            </a:xfrm>
            <a:custGeom>
              <a:rect b="b" l="l" r="r" t="t"/>
              <a:pathLst>
                <a:path extrusionOk="0" h="1197" w="1215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4"/>
            <p:cNvSpPr/>
            <p:nvPr/>
          </p:nvSpPr>
          <p:spPr>
            <a:xfrm>
              <a:off x="3176575" y="2977575"/>
              <a:ext cx="32175" cy="29400"/>
            </a:xfrm>
            <a:custGeom>
              <a:rect b="b" l="l" r="r" t="t"/>
              <a:pathLst>
                <a:path extrusionOk="0" h="1176" w="1287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4"/>
            <p:cNvSpPr/>
            <p:nvPr/>
          </p:nvSpPr>
          <p:spPr>
            <a:xfrm>
              <a:off x="3498925" y="289350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4"/>
            <p:cNvSpPr/>
            <p:nvPr/>
          </p:nvSpPr>
          <p:spPr>
            <a:xfrm>
              <a:off x="3351900" y="1991575"/>
              <a:ext cx="23525" cy="21275"/>
            </a:xfrm>
            <a:custGeom>
              <a:rect b="b" l="l" r="r" t="t"/>
              <a:pathLst>
                <a:path extrusionOk="0" h="851" w="941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4"/>
            <p:cNvSpPr/>
            <p:nvPr/>
          </p:nvSpPr>
          <p:spPr>
            <a:xfrm>
              <a:off x="3264375" y="2877675"/>
              <a:ext cx="22950" cy="21150"/>
            </a:xfrm>
            <a:custGeom>
              <a:rect b="b" l="l" r="r" t="t"/>
              <a:pathLst>
                <a:path extrusionOk="0" h="846" w="918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4"/>
            <p:cNvSpPr/>
            <p:nvPr/>
          </p:nvSpPr>
          <p:spPr>
            <a:xfrm>
              <a:off x="3367975" y="3068275"/>
              <a:ext cx="23825" cy="21175"/>
            </a:xfrm>
            <a:custGeom>
              <a:rect b="b" l="l" r="r" t="t"/>
              <a:pathLst>
                <a:path extrusionOk="0" h="847" w="953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4"/>
            <p:cNvSpPr/>
            <p:nvPr/>
          </p:nvSpPr>
          <p:spPr>
            <a:xfrm>
              <a:off x="3106025" y="2697300"/>
              <a:ext cx="23250" cy="21150"/>
            </a:xfrm>
            <a:custGeom>
              <a:rect b="b" l="l" r="r" t="t"/>
              <a:pathLst>
                <a:path extrusionOk="0" h="846" w="93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4"/>
            <p:cNvSpPr/>
            <p:nvPr/>
          </p:nvSpPr>
          <p:spPr>
            <a:xfrm>
              <a:off x="3470350" y="2344400"/>
              <a:ext cx="22950" cy="21525"/>
            </a:xfrm>
            <a:custGeom>
              <a:rect b="b" l="l" r="r" t="t"/>
              <a:pathLst>
                <a:path extrusionOk="0" h="861" w="918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4"/>
            <p:cNvSpPr/>
            <p:nvPr/>
          </p:nvSpPr>
          <p:spPr>
            <a:xfrm>
              <a:off x="3351300" y="1881200"/>
              <a:ext cx="21150" cy="21400"/>
            </a:xfrm>
            <a:custGeom>
              <a:rect b="b" l="l" r="r" t="t"/>
              <a:pathLst>
                <a:path extrusionOk="0" h="856" w="846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4"/>
            <p:cNvSpPr/>
            <p:nvPr/>
          </p:nvSpPr>
          <p:spPr>
            <a:xfrm>
              <a:off x="3416475" y="2983725"/>
              <a:ext cx="12525" cy="12075"/>
            </a:xfrm>
            <a:custGeom>
              <a:rect b="b" l="l" r="r" t="t"/>
              <a:pathLst>
                <a:path extrusionOk="0" h="483" w="501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4"/>
            <p:cNvSpPr/>
            <p:nvPr/>
          </p:nvSpPr>
          <p:spPr>
            <a:xfrm>
              <a:off x="3439400" y="2748675"/>
              <a:ext cx="13125" cy="12125"/>
            </a:xfrm>
            <a:custGeom>
              <a:rect b="b" l="l" r="r" t="t"/>
              <a:pathLst>
                <a:path extrusionOk="0" h="485" w="525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4"/>
            <p:cNvSpPr/>
            <p:nvPr/>
          </p:nvSpPr>
          <p:spPr>
            <a:xfrm>
              <a:off x="3343850" y="2820000"/>
              <a:ext cx="13125" cy="12425"/>
            </a:xfrm>
            <a:custGeom>
              <a:rect b="b" l="l" r="r" t="t"/>
              <a:pathLst>
                <a:path extrusionOk="0" h="497" w="525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4"/>
            <p:cNvSpPr/>
            <p:nvPr/>
          </p:nvSpPr>
          <p:spPr>
            <a:xfrm>
              <a:off x="3509650" y="2342575"/>
              <a:ext cx="14325" cy="12400"/>
            </a:xfrm>
            <a:custGeom>
              <a:rect b="b" l="l" r="r" t="t"/>
              <a:pathLst>
                <a:path extrusionOk="0" h="496" w="573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4"/>
            <p:cNvSpPr/>
            <p:nvPr/>
          </p:nvSpPr>
          <p:spPr>
            <a:xfrm>
              <a:off x="3414400" y="2157325"/>
              <a:ext cx="14325" cy="12475"/>
            </a:xfrm>
            <a:custGeom>
              <a:rect b="b" l="l" r="r" t="t"/>
              <a:pathLst>
                <a:path extrusionOk="0" h="499" w="573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4"/>
            <p:cNvSpPr/>
            <p:nvPr/>
          </p:nvSpPr>
          <p:spPr>
            <a:xfrm>
              <a:off x="3460550" y="2080150"/>
              <a:ext cx="12525" cy="12150"/>
            </a:xfrm>
            <a:custGeom>
              <a:rect b="b" l="l" r="r" t="t"/>
              <a:pathLst>
                <a:path extrusionOk="0" h="486" w="501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4"/>
            <p:cNvSpPr/>
            <p:nvPr/>
          </p:nvSpPr>
          <p:spPr>
            <a:xfrm>
              <a:off x="3537325" y="2434925"/>
              <a:ext cx="13725" cy="12725"/>
            </a:xfrm>
            <a:custGeom>
              <a:rect b="b" l="l" r="r" t="t"/>
              <a:pathLst>
                <a:path extrusionOk="0" h="509" w="549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4"/>
            <p:cNvSpPr/>
            <p:nvPr/>
          </p:nvSpPr>
          <p:spPr>
            <a:xfrm>
              <a:off x="3328975" y="2549325"/>
              <a:ext cx="14025" cy="12525"/>
            </a:xfrm>
            <a:custGeom>
              <a:rect b="b" l="l" r="r" t="t"/>
              <a:pathLst>
                <a:path extrusionOk="0" h="501" w="561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5" name="Google Shape;349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6" name="Google Shape;3496;p24"/>
          <p:cNvSpPr txBox="1"/>
          <p:nvPr>
            <p:ph idx="2" type="title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97" name="Google Shape;3497;p24"/>
          <p:cNvSpPr txBox="1"/>
          <p:nvPr>
            <p:ph idx="1" type="subTitle"/>
          </p:nvPr>
        </p:nvSpPr>
        <p:spPr>
          <a:xfrm>
            <a:off x="1024075" y="224930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498" name="Google Shape;3498;p24"/>
          <p:cNvSpPr txBox="1"/>
          <p:nvPr>
            <p:ph idx="3" type="title"/>
          </p:nvPr>
        </p:nvSpPr>
        <p:spPr>
          <a:xfrm>
            <a:off x="3507097" y="1920613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99" name="Google Shape;3499;p24"/>
          <p:cNvSpPr txBox="1"/>
          <p:nvPr>
            <p:ph idx="4" type="subTitle"/>
          </p:nvPr>
        </p:nvSpPr>
        <p:spPr>
          <a:xfrm>
            <a:off x="3501850" y="224930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00" name="Google Shape;3500;p24"/>
          <p:cNvSpPr txBox="1"/>
          <p:nvPr>
            <p:ph idx="5" type="title"/>
          </p:nvPr>
        </p:nvSpPr>
        <p:spPr>
          <a:xfrm>
            <a:off x="1024075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1" name="Google Shape;3501;p24"/>
          <p:cNvSpPr txBox="1"/>
          <p:nvPr>
            <p:ph idx="6" type="subTitle"/>
          </p:nvPr>
        </p:nvSpPr>
        <p:spPr>
          <a:xfrm>
            <a:off x="1024075" y="393655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02" name="Google Shape;3502;p24"/>
          <p:cNvSpPr txBox="1"/>
          <p:nvPr>
            <p:ph idx="7" type="title"/>
          </p:nvPr>
        </p:nvSpPr>
        <p:spPr>
          <a:xfrm>
            <a:off x="3507097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3" name="Google Shape;3503;p24"/>
          <p:cNvSpPr txBox="1"/>
          <p:nvPr>
            <p:ph idx="8" type="subTitle"/>
          </p:nvPr>
        </p:nvSpPr>
        <p:spPr>
          <a:xfrm>
            <a:off x="3507097" y="393655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04" name="Google Shape;3504;p24"/>
          <p:cNvSpPr txBox="1"/>
          <p:nvPr>
            <p:ph idx="9" type="title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5" name="Google Shape;3505;p24"/>
          <p:cNvSpPr txBox="1"/>
          <p:nvPr>
            <p:ph idx="13" type="subTitle"/>
          </p:nvPr>
        </p:nvSpPr>
        <p:spPr>
          <a:xfrm>
            <a:off x="5979625" y="224930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06" name="Google Shape;3506;p24"/>
          <p:cNvSpPr txBox="1"/>
          <p:nvPr>
            <p:ph idx="14" type="title"/>
          </p:nvPr>
        </p:nvSpPr>
        <p:spPr>
          <a:xfrm>
            <a:off x="5979625" y="3612825"/>
            <a:ext cx="2140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7" name="Google Shape;3507;p24"/>
          <p:cNvSpPr txBox="1"/>
          <p:nvPr>
            <p:ph idx="15" type="subTitle"/>
          </p:nvPr>
        </p:nvSpPr>
        <p:spPr>
          <a:xfrm>
            <a:off x="5979625" y="3936550"/>
            <a:ext cx="214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508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9" name="Google Shape;3509;p25"/>
          <p:cNvGrpSpPr/>
          <p:nvPr/>
        </p:nvGrpSpPr>
        <p:grpSpPr>
          <a:xfrm rot="-5400000">
            <a:off x="6314808" y="1664270"/>
            <a:ext cx="4493134" cy="1164951"/>
            <a:chOff x="2582150" y="3714800"/>
            <a:chExt cx="2689050" cy="697200"/>
          </a:xfrm>
        </p:grpSpPr>
        <p:sp>
          <p:nvSpPr>
            <p:cNvPr id="3510" name="Google Shape;3510;p25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5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5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5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5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5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5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5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5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5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5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5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5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5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5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5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5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5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5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5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5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5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5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5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5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5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5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5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5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5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5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5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5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5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5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5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5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5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5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5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5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5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5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5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5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5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5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5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5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5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5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5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5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5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5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5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5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5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5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5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0" name="Google Shape;3570;p25"/>
          <p:cNvGrpSpPr/>
          <p:nvPr/>
        </p:nvGrpSpPr>
        <p:grpSpPr>
          <a:xfrm flipH="1" rot="5400000">
            <a:off x="-1663942" y="1664270"/>
            <a:ext cx="4493134" cy="1164951"/>
            <a:chOff x="2582150" y="3714800"/>
            <a:chExt cx="2689050" cy="697200"/>
          </a:xfrm>
        </p:grpSpPr>
        <p:sp>
          <p:nvSpPr>
            <p:cNvPr id="3571" name="Google Shape;3571;p25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5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5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5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5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5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5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5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5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5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5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5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5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5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5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5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5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5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5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5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5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5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5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5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5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5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5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5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5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5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5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5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5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5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5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5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5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5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5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5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5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5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5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5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5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5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5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5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5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5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5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5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5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5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5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5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5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5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5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5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1" name="Google Shape;3631;p25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2" name="Google Shape;3632;p25"/>
          <p:cNvSpPr txBox="1"/>
          <p:nvPr>
            <p:ph hasCustomPrompt="1" type="title"/>
          </p:nvPr>
        </p:nvSpPr>
        <p:spPr>
          <a:xfrm>
            <a:off x="720000" y="1602375"/>
            <a:ext cx="38046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3" name="Google Shape;3633;p25"/>
          <p:cNvSpPr txBox="1"/>
          <p:nvPr>
            <p:ph idx="1" type="subTitle"/>
          </p:nvPr>
        </p:nvSpPr>
        <p:spPr>
          <a:xfrm>
            <a:off x="720000" y="2208375"/>
            <a:ext cx="3804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34" name="Google Shape;3634;p25"/>
          <p:cNvSpPr txBox="1"/>
          <p:nvPr>
            <p:ph hasCustomPrompt="1" idx="2" type="title"/>
          </p:nvPr>
        </p:nvSpPr>
        <p:spPr>
          <a:xfrm>
            <a:off x="4619400" y="1602375"/>
            <a:ext cx="38046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5" name="Google Shape;3635;p25"/>
          <p:cNvSpPr txBox="1"/>
          <p:nvPr>
            <p:ph idx="3" type="subTitle"/>
          </p:nvPr>
        </p:nvSpPr>
        <p:spPr>
          <a:xfrm>
            <a:off x="4619400" y="2225317"/>
            <a:ext cx="3804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36" name="Google Shape;3636;p25"/>
          <p:cNvSpPr txBox="1"/>
          <p:nvPr>
            <p:ph hasCustomPrompt="1" idx="4" type="title"/>
          </p:nvPr>
        </p:nvSpPr>
        <p:spPr>
          <a:xfrm>
            <a:off x="2223600" y="3120363"/>
            <a:ext cx="46968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7" name="Google Shape;3637;p25"/>
          <p:cNvSpPr txBox="1"/>
          <p:nvPr>
            <p:ph idx="5" type="subTitle"/>
          </p:nvPr>
        </p:nvSpPr>
        <p:spPr>
          <a:xfrm>
            <a:off x="2223600" y="375178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38" name="Google Shape;3638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0" name="Google Shape;3640;p26"/>
          <p:cNvGrpSpPr/>
          <p:nvPr/>
        </p:nvGrpSpPr>
        <p:grpSpPr>
          <a:xfrm>
            <a:off x="6782244" y="28"/>
            <a:ext cx="2361918" cy="1745366"/>
            <a:chOff x="2924750" y="1147900"/>
            <a:chExt cx="1220125" cy="901625"/>
          </a:xfrm>
        </p:grpSpPr>
        <p:sp>
          <p:nvSpPr>
            <p:cNvPr id="3641" name="Google Shape;3641;p26"/>
            <p:cNvSpPr/>
            <p:nvPr/>
          </p:nvSpPr>
          <p:spPr>
            <a:xfrm>
              <a:off x="2925350" y="1181225"/>
              <a:ext cx="175" cy="250"/>
            </a:xfrm>
            <a:custGeom>
              <a:rect b="b" l="l" r="r" t="t"/>
              <a:pathLst>
                <a:path extrusionOk="0" h="10" w="7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6"/>
            <p:cNvSpPr/>
            <p:nvPr/>
          </p:nvSpPr>
          <p:spPr>
            <a:xfrm>
              <a:off x="2925650" y="1181825"/>
              <a:ext cx="325" cy="400"/>
            </a:xfrm>
            <a:custGeom>
              <a:rect b="b" l="l" r="r" t="t"/>
              <a:pathLst>
                <a:path extrusionOk="0" h="16" w="13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6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6"/>
            <p:cNvSpPr/>
            <p:nvPr/>
          </p:nvSpPr>
          <p:spPr>
            <a:xfrm>
              <a:off x="2924750" y="1179750"/>
              <a:ext cx="25" cy="300"/>
            </a:xfrm>
            <a:custGeom>
              <a:rect b="b" l="l" r="r" t="t"/>
              <a:pathLst>
                <a:path extrusionOk="0" h="12" w="1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6"/>
            <p:cNvSpPr/>
            <p:nvPr/>
          </p:nvSpPr>
          <p:spPr>
            <a:xfrm>
              <a:off x="2925350" y="1181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6"/>
            <p:cNvSpPr/>
            <p:nvPr/>
          </p:nvSpPr>
          <p:spPr>
            <a:xfrm>
              <a:off x="2931900" y="1162175"/>
              <a:ext cx="86650" cy="19375"/>
            </a:xfrm>
            <a:custGeom>
              <a:rect b="b" l="l" r="r" t="t"/>
              <a:pathLst>
                <a:path extrusionOk="0" h="775" w="3466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6"/>
            <p:cNvSpPr/>
            <p:nvPr/>
          </p:nvSpPr>
          <p:spPr>
            <a:xfrm>
              <a:off x="3024175" y="1148200"/>
              <a:ext cx="134275" cy="20250"/>
            </a:xfrm>
            <a:custGeom>
              <a:rect b="b" l="l" r="r" t="t"/>
              <a:pathLst>
                <a:path extrusionOk="0" h="810" w="5371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6"/>
            <p:cNvSpPr/>
            <p:nvPr/>
          </p:nvSpPr>
          <p:spPr>
            <a:xfrm>
              <a:off x="3114950" y="1293450"/>
              <a:ext cx="203925" cy="127125"/>
            </a:xfrm>
            <a:custGeom>
              <a:rect b="b" l="l" r="r" t="t"/>
              <a:pathLst>
                <a:path extrusionOk="0" h="5085" w="8157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6"/>
            <p:cNvSpPr/>
            <p:nvPr/>
          </p:nvSpPr>
          <p:spPr>
            <a:xfrm>
              <a:off x="2925950" y="1177350"/>
              <a:ext cx="77425" cy="50325"/>
            </a:xfrm>
            <a:custGeom>
              <a:rect b="b" l="l" r="r" t="t"/>
              <a:pathLst>
                <a:path extrusionOk="0" h="2013" w="3097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6"/>
            <p:cNvSpPr/>
            <p:nvPr/>
          </p:nvSpPr>
          <p:spPr>
            <a:xfrm>
              <a:off x="3007800" y="1224975"/>
              <a:ext cx="107175" cy="68200"/>
            </a:xfrm>
            <a:custGeom>
              <a:rect b="b" l="l" r="r" t="t"/>
              <a:pathLst>
                <a:path extrusionOk="0" h="2728" w="4287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6"/>
            <p:cNvSpPr/>
            <p:nvPr/>
          </p:nvSpPr>
          <p:spPr>
            <a:xfrm>
              <a:off x="2924750" y="118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6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6"/>
            <p:cNvSpPr/>
            <p:nvPr/>
          </p:nvSpPr>
          <p:spPr>
            <a:xfrm>
              <a:off x="2925350" y="11812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6"/>
            <p:cNvSpPr/>
            <p:nvPr/>
          </p:nvSpPr>
          <p:spPr>
            <a:xfrm>
              <a:off x="2924750" y="1148200"/>
              <a:ext cx="7175" cy="34850"/>
            </a:xfrm>
            <a:custGeom>
              <a:rect b="b" l="l" r="r" t="t"/>
              <a:pathLst>
                <a:path extrusionOk="0" h="1394" w="287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6"/>
            <p:cNvSpPr/>
            <p:nvPr/>
          </p:nvSpPr>
          <p:spPr>
            <a:xfrm>
              <a:off x="2963750" y="1147900"/>
              <a:ext cx="65800" cy="224750"/>
            </a:xfrm>
            <a:custGeom>
              <a:rect b="b" l="l" r="r" t="t"/>
              <a:pathLst>
                <a:path extrusionOk="0" h="8990" w="2632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6"/>
            <p:cNvSpPr/>
            <p:nvPr/>
          </p:nvSpPr>
          <p:spPr>
            <a:xfrm>
              <a:off x="3178350" y="1148775"/>
              <a:ext cx="49150" cy="83375"/>
            </a:xfrm>
            <a:custGeom>
              <a:rect b="b" l="l" r="r" t="t"/>
              <a:pathLst>
                <a:path extrusionOk="0" h="3335" w="1966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6"/>
            <p:cNvSpPr/>
            <p:nvPr/>
          </p:nvSpPr>
          <p:spPr>
            <a:xfrm>
              <a:off x="3226875" y="1235100"/>
              <a:ext cx="97950" cy="179800"/>
            </a:xfrm>
            <a:custGeom>
              <a:rect b="b" l="l" r="r" t="t"/>
              <a:pathLst>
                <a:path extrusionOk="0" h="7192" w="3918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6"/>
            <p:cNvSpPr/>
            <p:nvPr/>
          </p:nvSpPr>
          <p:spPr>
            <a:xfrm>
              <a:off x="3496850" y="1223200"/>
              <a:ext cx="70575" cy="90500"/>
            </a:xfrm>
            <a:custGeom>
              <a:rect b="b" l="l" r="r" t="t"/>
              <a:pathLst>
                <a:path extrusionOk="0" h="3620" w="2823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6"/>
            <p:cNvSpPr/>
            <p:nvPr/>
          </p:nvSpPr>
          <p:spPr>
            <a:xfrm>
              <a:off x="3568875" y="1316375"/>
              <a:ext cx="104225" cy="127100"/>
            </a:xfrm>
            <a:custGeom>
              <a:rect b="b" l="l" r="r" t="t"/>
              <a:pathLst>
                <a:path extrusionOk="0" h="5084" w="4169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6"/>
            <p:cNvSpPr/>
            <p:nvPr/>
          </p:nvSpPr>
          <p:spPr>
            <a:xfrm>
              <a:off x="3432250" y="1148200"/>
              <a:ext cx="64625" cy="75025"/>
            </a:xfrm>
            <a:custGeom>
              <a:rect b="b" l="l" r="r" t="t"/>
              <a:pathLst>
                <a:path extrusionOk="0" h="3001" w="2585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6"/>
            <p:cNvSpPr/>
            <p:nvPr/>
          </p:nvSpPr>
          <p:spPr>
            <a:xfrm>
              <a:off x="2964350" y="1148200"/>
              <a:ext cx="427150" cy="226525"/>
            </a:xfrm>
            <a:custGeom>
              <a:rect b="b" l="l" r="r" t="t"/>
              <a:pathLst>
                <a:path extrusionOk="0" h="9061" w="17086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6"/>
            <p:cNvSpPr/>
            <p:nvPr/>
          </p:nvSpPr>
          <p:spPr>
            <a:xfrm>
              <a:off x="3321825" y="1432750"/>
              <a:ext cx="8375" cy="4325"/>
            </a:xfrm>
            <a:custGeom>
              <a:rect b="b" l="l" r="r" t="t"/>
              <a:pathLst>
                <a:path extrusionOk="0" h="173" w="335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6"/>
            <p:cNvSpPr/>
            <p:nvPr/>
          </p:nvSpPr>
          <p:spPr>
            <a:xfrm>
              <a:off x="3335825" y="1148200"/>
              <a:ext cx="226825" cy="267000"/>
            </a:xfrm>
            <a:custGeom>
              <a:rect b="b" l="l" r="r" t="t"/>
              <a:pathLst>
                <a:path extrusionOk="0" h="10680" w="9073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6"/>
            <p:cNvSpPr/>
            <p:nvPr/>
          </p:nvSpPr>
          <p:spPr>
            <a:xfrm>
              <a:off x="3867725" y="1148200"/>
              <a:ext cx="46775" cy="39000"/>
            </a:xfrm>
            <a:custGeom>
              <a:rect b="b" l="l" r="r" t="t"/>
              <a:pathLst>
                <a:path extrusionOk="0" h="1560" w="1871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6"/>
            <p:cNvSpPr/>
            <p:nvPr/>
          </p:nvSpPr>
          <p:spPr>
            <a:xfrm>
              <a:off x="3688250" y="1330350"/>
              <a:ext cx="105100" cy="114625"/>
            </a:xfrm>
            <a:custGeom>
              <a:rect b="b" l="l" r="r" t="t"/>
              <a:pathLst>
                <a:path extrusionOk="0" h="4585" w="4204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>
              <a:off x="3798375" y="1205350"/>
              <a:ext cx="116125" cy="127400"/>
            </a:xfrm>
            <a:custGeom>
              <a:rect b="b" l="l" r="r" t="t"/>
              <a:pathLst>
                <a:path extrusionOk="0" h="5096" w="4645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>
              <a:off x="3335825" y="1313675"/>
              <a:ext cx="235775" cy="107500"/>
            </a:xfrm>
            <a:custGeom>
              <a:rect b="b" l="l" r="r" t="t"/>
              <a:pathLst>
                <a:path extrusionOk="0" h="4300" w="9431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6"/>
            <p:cNvSpPr/>
            <p:nvPr/>
          </p:nvSpPr>
          <p:spPr>
            <a:xfrm>
              <a:off x="3573950" y="1221400"/>
              <a:ext cx="200050" cy="95575"/>
            </a:xfrm>
            <a:custGeom>
              <a:rect b="b" l="l" r="r" t="t"/>
              <a:pathLst>
                <a:path extrusionOk="0" h="3823" w="8002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6"/>
            <p:cNvSpPr/>
            <p:nvPr/>
          </p:nvSpPr>
          <p:spPr>
            <a:xfrm>
              <a:off x="3336725" y="1420550"/>
              <a:ext cx="327425" cy="35725"/>
            </a:xfrm>
            <a:custGeom>
              <a:rect b="b" l="l" r="r" t="t"/>
              <a:pathLst>
                <a:path extrusionOk="0" h="1429" w="13097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6"/>
            <p:cNvSpPr/>
            <p:nvPr/>
          </p:nvSpPr>
          <p:spPr>
            <a:xfrm>
              <a:off x="3331050" y="1428575"/>
              <a:ext cx="531350" cy="595650"/>
            </a:xfrm>
            <a:custGeom>
              <a:rect b="b" l="l" r="r" t="t"/>
              <a:pathLst>
                <a:path extrusionOk="0" h="23826" w="21254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>
              <a:off x="3684975" y="1465200"/>
              <a:ext cx="135150" cy="215225"/>
            </a:xfrm>
            <a:custGeom>
              <a:rect b="b" l="l" r="r" t="t"/>
              <a:pathLst>
                <a:path extrusionOk="0" h="8609" w="5406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>
              <a:off x="3807000" y="1404475"/>
              <a:ext cx="1525" cy="1800"/>
            </a:xfrm>
            <a:custGeom>
              <a:rect b="b" l="l" r="r" t="t"/>
              <a:pathLst>
                <a:path extrusionOk="0" h="72" w="61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>
              <a:off x="3802850" y="1412200"/>
              <a:ext cx="39600" cy="263150"/>
            </a:xfrm>
            <a:custGeom>
              <a:rect b="b" l="l" r="r" t="t"/>
              <a:pathLst>
                <a:path extrusionOk="0" h="10526" w="1584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>
              <a:off x="3779925" y="1231525"/>
              <a:ext cx="27400" cy="168800"/>
            </a:xfrm>
            <a:custGeom>
              <a:rect b="b" l="l" r="r" t="t"/>
              <a:pathLst>
                <a:path extrusionOk="0" h="6752" w="1096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>
              <a:off x="3692700" y="1340475"/>
              <a:ext cx="254525" cy="111350"/>
            </a:xfrm>
            <a:custGeom>
              <a:rect b="b" l="l" r="r" t="t"/>
              <a:pathLst>
                <a:path extrusionOk="0" h="4454" w="10181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>
              <a:off x="3949600" y="1148200"/>
              <a:ext cx="145275" cy="193775"/>
            </a:xfrm>
            <a:custGeom>
              <a:rect b="b" l="l" r="r" t="t"/>
              <a:pathLst>
                <a:path extrusionOk="0" h="7751" w="5811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>
              <a:off x="3922500" y="1210400"/>
              <a:ext cx="28300" cy="133075"/>
            </a:xfrm>
            <a:custGeom>
              <a:rect b="b" l="l" r="r" t="t"/>
              <a:pathLst>
                <a:path extrusionOk="0" h="5323" w="1132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>
              <a:off x="4062400" y="1422025"/>
              <a:ext cx="82475" cy="66100"/>
            </a:xfrm>
            <a:custGeom>
              <a:rect b="b" l="l" r="r" t="t"/>
              <a:pathLst>
                <a:path extrusionOk="0" h="2644" w="3299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>
              <a:off x="3943925" y="1338950"/>
              <a:ext cx="113725" cy="85775"/>
            </a:xfrm>
            <a:custGeom>
              <a:rect b="b" l="l" r="r" t="t"/>
              <a:pathLst>
                <a:path extrusionOk="0" h="3431" w="4549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>
              <a:off x="3988275" y="1670575"/>
              <a:ext cx="3300" cy="2400"/>
            </a:xfrm>
            <a:custGeom>
              <a:rect b="b" l="l" r="r" t="t"/>
              <a:pathLst>
                <a:path extrusionOk="0" h="96" w="132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>
              <a:off x="3997500" y="1148200"/>
              <a:ext cx="147075" cy="480725"/>
            </a:xfrm>
            <a:custGeom>
              <a:rect b="b" l="l" r="r" t="t"/>
              <a:pathLst>
                <a:path extrusionOk="0" h="19229" w="5883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>
              <a:off x="3833500" y="1736350"/>
              <a:ext cx="39925" cy="281600"/>
            </a:xfrm>
            <a:custGeom>
              <a:rect b="b" l="l" r="r" t="t"/>
              <a:pathLst>
                <a:path extrusionOk="0" h="11264" w="1597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>
              <a:off x="3873400" y="1667900"/>
              <a:ext cx="115500" cy="351550"/>
            </a:xfrm>
            <a:custGeom>
              <a:rect b="b" l="l" r="r" t="t"/>
              <a:pathLst>
                <a:path extrusionOk="0" h="14062" w="462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>
              <a:off x="4009425" y="1573825"/>
              <a:ext cx="135450" cy="64925"/>
            </a:xfrm>
            <a:custGeom>
              <a:rect b="b" l="l" r="r" t="t"/>
              <a:pathLst>
                <a:path extrusionOk="0" h="2597" w="5418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>
              <a:off x="3864450" y="1649725"/>
              <a:ext cx="108075" cy="53925"/>
            </a:xfrm>
            <a:custGeom>
              <a:rect b="b" l="l" r="r" t="t"/>
              <a:pathLst>
                <a:path extrusionOk="0" h="2157" w="4323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>
              <a:off x="3876375" y="1648550"/>
              <a:ext cx="268500" cy="374775"/>
            </a:xfrm>
            <a:custGeom>
              <a:rect b="b" l="l" r="r" t="t"/>
              <a:pathLst>
                <a:path extrusionOk="0" h="14991" w="1074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>
              <a:off x="3970725" y="1626200"/>
              <a:ext cx="44675" cy="45050"/>
            </a:xfrm>
            <a:custGeom>
              <a:rect b="b" l="l" r="r" t="t"/>
              <a:pathLst>
                <a:path extrusionOk="0" h="1802" w="1787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>
              <a:off x="3799275" y="1673800"/>
              <a:ext cx="66400" cy="63775"/>
            </a:xfrm>
            <a:custGeom>
              <a:rect b="b" l="l" r="r" t="t"/>
              <a:pathLst>
                <a:path extrusionOk="0" h="2551" w="2656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>
              <a:off x="2952150" y="1372925"/>
              <a:ext cx="24425" cy="22850"/>
            </a:xfrm>
            <a:custGeom>
              <a:rect b="b" l="l" r="r" t="t"/>
              <a:pathLst>
                <a:path extrusionOk="0" h="914" w="977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6"/>
            <p:cNvSpPr/>
            <p:nvPr/>
          </p:nvSpPr>
          <p:spPr>
            <a:xfrm>
              <a:off x="3905825" y="1180125"/>
              <a:ext cx="33975" cy="32075"/>
            </a:xfrm>
            <a:custGeom>
              <a:rect b="b" l="l" r="r" t="t"/>
              <a:pathLst>
                <a:path extrusionOk="0" h="1283" w="1359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6"/>
            <p:cNvSpPr/>
            <p:nvPr/>
          </p:nvSpPr>
          <p:spPr>
            <a:xfrm>
              <a:off x="3663250" y="1438025"/>
              <a:ext cx="32175" cy="31950"/>
            </a:xfrm>
            <a:custGeom>
              <a:rect b="b" l="l" r="r" t="t"/>
              <a:pathLst>
                <a:path extrusionOk="0" h="1278" w="1287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>
              <a:off x="3771300" y="1209975"/>
              <a:ext cx="23525" cy="22375"/>
            </a:xfrm>
            <a:custGeom>
              <a:rect b="b" l="l" r="r" t="t"/>
              <a:pathLst>
                <a:path extrusionOk="0" h="895" w="941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>
              <a:off x="3896300" y="1404575"/>
              <a:ext cx="24750" cy="22450"/>
            </a:xfrm>
            <a:custGeom>
              <a:rect b="b" l="l" r="r" t="t"/>
              <a:pathLst>
                <a:path extrusionOk="0" h="898" w="99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>
              <a:off x="3314975" y="1411675"/>
              <a:ext cx="23550" cy="22800"/>
            </a:xfrm>
            <a:custGeom>
              <a:rect b="b" l="l" r="r" t="t"/>
              <a:pathLst>
                <a:path extrusionOk="0" h="912" w="942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>
              <a:off x="3166450" y="1148200"/>
              <a:ext cx="18475" cy="4700"/>
            </a:xfrm>
            <a:custGeom>
              <a:rect b="b" l="l" r="r" t="t"/>
              <a:pathLst>
                <a:path extrusionOk="0" h="188" w="739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>
              <a:off x="3852550" y="2017750"/>
              <a:ext cx="33950" cy="31775"/>
            </a:xfrm>
            <a:custGeom>
              <a:rect b="b" l="l" r="r" t="t"/>
              <a:pathLst>
                <a:path extrusionOk="0" h="1271" w="1358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>
              <a:off x="3796600" y="1402900"/>
              <a:ext cx="13700" cy="13525"/>
            </a:xfrm>
            <a:custGeom>
              <a:rect b="b" l="l" r="r" t="t"/>
              <a:pathLst>
                <a:path extrusionOk="0" h="541" w="548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>
              <a:off x="3563825" y="1305250"/>
              <a:ext cx="12825" cy="13225"/>
            </a:xfrm>
            <a:custGeom>
              <a:rect b="b" l="l" r="r" t="t"/>
              <a:pathLst>
                <a:path extrusionOk="0" h="529" w="513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>
              <a:off x="3679325" y="1251700"/>
              <a:ext cx="13400" cy="13375"/>
            </a:xfrm>
            <a:custGeom>
              <a:rect b="b" l="l" r="r" t="t"/>
              <a:pathLst>
                <a:path extrusionOk="0" h="535" w="536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>
              <a:off x="3144725" y="1163875"/>
              <a:ext cx="14600" cy="13400"/>
            </a:xfrm>
            <a:custGeom>
              <a:rect b="b" l="l" r="r" t="t"/>
              <a:pathLst>
                <a:path extrusionOk="0" h="536" w="584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>
              <a:off x="3218550" y="1236775"/>
              <a:ext cx="14300" cy="13050"/>
            </a:xfrm>
            <a:custGeom>
              <a:rect b="b" l="l" r="r" t="t"/>
              <a:pathLst>
                <a:path extrusionOk="0" h="522" w="572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>
              <a:off x="3135200" y="1280250"/>
              <a:ext cx="13725" cy="13400"/>
            </a:xfrm>
            <a:custGeom>
              <a:rect b="b" l="l" r="r" t="t"/>
              <a:pathLst>
                <a:path extrusionOk="0" h="536" w="549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3" name="Google Shape;3703;p26"/>
          <p:cNvGrpSpPr/>
          <p:nvPr/>
        </p:nvGrpSpPr>
        <p:grpSpPr>
          <a:xfrm flipH="1">
            <a:off x="-56" y="28"/>
            <a:ext cx="2361918" cy="1745366"/>
            <a:chOff x="2924750" y="1147900"/>
            <a:chExt cx="1220125" cy="901625"/>
          </a:xfrm>
        </p:grpSpPr>
        <p:sp>
          <p:nvSpPr>
            <p:cNvPr id="3704" name="Google Shape;3704;p26"/>
            <p:cNvSpPr/>
            <p:nvPr/>
          </p:nvSpPr>
          <p:spPr>
            <a:xfrm>
              <a:off x="2925350" y="1181225"/>
              <a:ext cx="175" cy="250"/>
            </a:xfrm>
            <a:custGeom>
              <a:rect b="b" l="l" r="r" t="t"/>
              <a:pathLst>
                <a:path extrusionOk="0" h="10" w="7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6"/>
            <p:cNvSpPr/>
            <p:nvPr/>
          </p:nvSpPr>
          <p:spPr>
            <a:xfrm>
              <a:off x="2925650" y="1181825"/>
              <a:ext cx="325" cy="400"/>
            </a:xfrm>
            <a:custGeom>
              <a:rect b="b" l="l" r="r" t="t"/>
              <a:pathLst>
                <a:path extrusionOk="0" h="16" w="13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6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6"/>
            <p:cNvSpPr/>
            <p:nvPr/>
          </p:nvSpPr>
          <p:spPr>
            <a:xfrm>
              <a:off x="2924750" y="1179750"/>
              <a:ext cx="25" cy="300"/>
            </a:xfrm>
            <a:custGeom>
              <a:rect b="b" l="l" r="r" t="t"/>
              <a:pathLst>
                <a:path extrusionOk="0" h="12" w="1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6"/>
            <p:cNvSpPr/>
            <p:nvPr/>
          </p:nvSpPr>
          <p:spPr>
            <a:xfrm>
              <a:off x="2925350" y="1181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6"/>
            <p:cNvSpPr/>
            <p:nvPr/>
          </p:nvSpPr>
          <p:spPr>
            <a:xfrm>
              <a:off x="2931900" y="1162175"/>
              <a:ext cx="86650" cy="19375"/>
            </a:xfrm>
            <a:custGeom>
              <a:rect b="b" l="l" r="r" t="t"/>
              <a:pathLst>
                <a:path extrusionOk="0" h="775" w="3466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6"/>
            <p:cNvSpPr/>
            <p:nvPr/>
          </p:nvSpPr>
          <p:spPr>
            <a:xfrm>
              <a:off x="3024175" y="1148200"/>
              <a:ext cx="134275" cy="20250"/>
            </a:xfrm>
            <a:custGeom>
              <a:rect b="b" l="l" r="r" t="t"/>
              <a:pathLst>
                <a:path extrusionOk="0" h="810" w="5371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>
              <a:off x="3114950" y="1293450"/>
              <a:ext cx="203925" cy="127125"/>
            </a:xfrm>
            <a:custGeom>
              <a:rect b="b" l="l" r="r" t="t"/>
              <a:pathLst>
                <a:path extrusionOk="0" h="5085" w="8157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>
              <a:off x="2925950" y="1177350"/>
              <a:ext cx="77425" cy="50325"/>
            </a:xfrm>
            <a:custGeom>
              <a:rect b="b" l="l" r="r" t="t"/>
              <a:pathLst>
                <a:path extrusionOk="0" h="2013" w="3097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>
              <a:off x="3007800" y="1224975"/>
              <a:ext cx="107175" cy="68200"/>
            </a:xfrm>
            <a:custGeom>
              <a:rect b="b" l="l" r="r" t="t"/>
              <a:pathLst>
                <a:path extrusionOk="0" h="2728" w="4287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6"/>
            <p:cNvSpPr/>
            <p:nvPr/>
          </p:nvSpPr>
          <p:spPr>
            <a:xfrm>
              <a:off x="2924750" y="118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6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6"/>
            <p:cNvSpPr/>
            <p:nvPr/>
          </p:nvSpPr>
          <p:spPr>
            <a:xfrm>
              <a:off x="2925350" y="11812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6"/>
            <p:cNvSpPr/>
            <p:nvPr/>
          </p:nvSpPr>
          <p:spPr>
            <a:xfrm>
              <a:off x="2924750" y="1148200"/>
              <a:ext cx="7175" cy="34850"/>
            </a:xfrm>
            <a:custGeom>
              <a:rect b="b" l="l" r="r" t="t"/>
              <a:pathLst>
                <a:path extrusionOk="0" h="1394" w="287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6"/>
            <p:cNvSpPr/>
            <p:nvPr/>
          </p:nvSpPr>
          <p:spPr>
            <a:xfrm>
              <a:off x="2963750" y="1147900"/>
              <a:ext cx="65800" cy="224750"/>
            </a:xfrm>
            <a:custGeom>
              <a:rect b="b" l="l" r="r" t="t"/>
              <a:pathLst>
                <a:path extrusionOk="0" h="8990" w="2632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6"/>
            <p:cNvSpPr/>
            <p:nvPr/>
          </p:nvSpPr>
          <p:spPr>
            <a:xfrm>
              <a:off x="3178350" y="1148775"/>
              <a:ext cx="49150" cy="83375"/>
            </a:xfrm>
            <a:custGeom>
              <a:rect b="b" l="l" r="r" t="t"/>
              <a:pathLst>
                <a:path extrusionOk="0" h="3335" w="1966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6"/>
            <p:cNvSpPr/>
            <p:nvPr/>
          </p:nvSpPr>
          <p:spPr>
            <a:xfrm>
              <a:off x="3226875" y="1235100"/>
              <a:ext cx="97950" cy="179800"/>
            </a:xfrm>
            <a:custGeom>
              <a:rect b="b" l="l" r="r" t="t"/>
              <a:pathLst>
                <a:path extrusionOk="0" h="7192" w="3918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6"/>
            <p:cNvSpPr/>
            <p:nvPr/>
          </p:nvSpPr>
          <p:spPr>
            <a:xfrm>
              <a:off x="3496850" y="1223200"/>
              <a:ext cx="70575" cy="90500"/>
            </a:xfrm>
            <a:custGeom>
              <a:rect b="b" l="l" r="r" t="t"/>
              <a:pathLst>
                <a:path extrusionOk="0" h="3620" w="2823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6"/>
            <p:cNvSpPr/>
            <p:nvPr/>
          </p:nvSpPr>
          <p:spPr>
            <a:xfrm>
              <a:off x="3568875" y="1316375"/>
              <a:ext cx="104225" cy="127100"/>
            </a:xfrm>
            <a:custGeom>
              <a:rect b="b" l="l" r="r" t="t"/>
              <a:pathLst>
                <a:path extrusionOk="0" h="5084" w="4169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6"/>
            <p:cNvSpPr/>
            <p:nvPr/>
          </p:nvSpPr>
          <p:spPr>
            <a:xfrm>
              <a:off x="3432250" y="1148200"/>
              <a:ext cx="64625" cy="75025"/>
            </a:xfrm>
            <a:custGeom>
              <a:rect b="b" l="l" r="r" t="t"/>
              <a:pathLst>
                <a:path extrusionOk="0" h="3001" w="2585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6"/>
            <p:cNvSpPr/>
            <p:nvPr/>
          </p:nvSpPr>
          <p:spPr>
            <a:xfrm>
              <a:off x="2964350" y="1148200"/>
              <a:ext cx="427150" cy="226525"/>
            </a:xfrm>
            <a:custGeom>
              <a:rect b="b" l="l" r="r" t="t"/>
              <a:pathLst>
                <a:path extrusionOk="0" h="9061" w="17086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6"/>
            <p:cNvSpPr/>
            <p:nvPr/>
          </p:nvSpPr>
          <p:spPr>
            <a:xfrm>
              <a:off x="3321825" y="1432750"/>
              <a:ext cx="8375" cy="4325"/>
            </a:xfrm>
            <a:custGeom>
              <a:rect b="b" l="l" r="r" t="t"/>
              <a:pathLst>
                <a:path extrusionOk="0" h="173" w="335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6"/>
            <p:cNvSpPr/>
            <p:nvPr/>
          </p:nvSpPr>
          <p:spPr>
            <a:xfrm>
              <a:off x="3335825" y="1148200"/>
              <a:ext cx="226825" cy="267000"/>
            </a:xfrm>
            <a:custGeom>
              <a:rect b="b" l="l" r="r" t="t"/>
              <a:pathLst>
                <a:path extrusionOk="0" h="10680" w="9073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6"/>
            <p:cNvSpPr/>
            <p:nvPr/>
          </p:nvSpPr>
          <p:spPr>
            <a:xfrm>
              <a:off x="3867725" y="1148200"/>
              <a:ext cx="46775" cy="39000"/>
            </a:xfrm>
            <a:custGeom>
              <a:rect b="b" l="l" r="r" t="t"/>
              <a:pathLst>
                <a:path extrusionOk="0" h="1560" w="1871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6"/>
            <p:cNvSpPr/>
            <p:nvPr/>
          </p:nvSpPr>
          <p:spPr>
            <a:xfrm>
              <a:off x="3688250" y="1330350"/>
              <a:ext cx="105100" cy="114625"/>
            </a:xfrm>
            <a:custGeom>
              <a:rect b="b" l="l" r="r" t="t"/>
              <a:pathLst>
                <a:path extrusionOk="0" h="4585" w="4204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6"/>
            <p:cNvSpPr/>
            <p:nvPr/>
          </p:nvSpPr>
          <p:spPr>
            <a:xfrm>
              <a:off x="3798375" y="1205350"/>
              <a:ext cx="116125" cy="127400"/>
            </a:xfrm>
            <a:custGeom>
              <a:rect b="b" l="l" r="r" t="t"/>
              <a:pathLst>
                <a:path extrusionOk="0" h="5096" w="4645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6"/>
            <p:cNvSpPr/>
            <p:nvPr/>
          </p:nvSpPr>
          <p:spPr>
            <a:xfrm>
              <a:off x="3335825" y="1313675"/>
              <a:ext cx="235775" cy="107500"/>
            </a:xfrm>
            <a:custGeom>
              <a:rect b="b" l="l" r="r" t="t"/>
              <a:pathLst>
                <a:path extrusionOk="0" h="4300" w="9431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6"/>
            <p:cNvSpPr/>
            <p:nvPr/>
          </p:nvSpPr>
          <p:spPr>
            <a:xfrm>
              <a:off x="3573950" y="1221400"/>
              <a:ext cx="200050" cy="95575"/>
            </a:xfrm>
            <a:custGeom>
              <a:rect b="b" l="l" r="r" t="t"/>
              <a:pathLst>
                <a:path extrusionOk="0" h="3823" w="8002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6"/>
            <p:cNvSpPr/>
            <p:nvPr/>
          </p:nvSpPr>
          <p:spPr>
            <a:xfrm>
              <a:off x="3336725" y="1420550"/>
              <a:ext cx="327425" cy="35725"/>
            </a:xfrm>
            <a:custGeom>
              <a:rect b="b" l="l" r="r" t="t"/>
              <a:pathLst>
                <a:path extrusionOk="0" h="1429" w="13097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6"/>
            <p:cNvSpPr/>
            <p:nvPr/>
          </p:nvSpPr>
          <p:spPr>
            <a:xfrm>
              <a:off x="3331050" y="1428575"/>
              <a:ext cx="531350" cy="595650"/>
            </a:xfrm>
            <a:custGeom>
              <a:rect b="b" l="l" r="r" t="t"/>
              <a:pathLst>
                <a:path extrusionOk="0" h="23826" w="21254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6"/>
            <p:cNvSpPr/>
            <p:nvPr/>
          </p:nvSpPr>
          <p:spPr>
            <a:xfrm>
              <a:off x="3684975" y="1465200"/>
              <a:ext cx="135150" cy="215225"/>
            </a:xfrm>
            <a:custGeom>
              <a:rect b="b" l="l" r="r" t="t"/>
              <a:pathLst>
                <a:path extrusionOk="0" h="8609" w="5406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6"/>
            <p:cNvSpPr/>
            <p:nvPr/>
          </p:nvSpPr>
          <p:spPr>
            <a:xfrm>
              <a:off x="3807000" y="1404475"/>
              <a:ext cx="1525" cy="1800"/>
            </a:xfrm>
            <a:custGeom>
              <a:rect b="b" l="l" r="r" t="t"/>
              <a:pathLst>
                <a:path extrusionOk="0" h="72" w="61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6"/>
            <p:cNvSpPr/>
            <p:nvPr/>
          </p:nvSpPr>
          <p:spPr>
            <a:xfrm>
              <a:off x="3802850" y="1412200"/>
              <a:ext cx="39600" cy="263150"/>
            </a:xfrm>
            <a:custGeom>
              <a:rect b="b" l="l" r="r" t="t"/>
              <a:pathLst>
                <a:path extrusionOk="0" h="10526" w="1584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6"/>
            <p:cNvSpPr/>
            <p:nvPr/>
          </p:nvSpPr>
          <p:spPr>
            <a:xfrm>
              <a:off x="3779925" y="1231525"/>
              <a:ext cx="27400" cy="168800"/>
            </a:xfrm>
            <a:custGeom>
              <a:rect b="b" l="l" r="r" t="t"/>
              <a:pathLst>
                <a:path extrusionOk="0" h="6752" w="1096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6"/>
            <p:cNvSpPr/>
            <p:nvPr/>
          </p:nvSpPr>
          <p:spPr>
            <a:xfrm>
              <a:off x="3692700" y="1340475"/>
              <a:ext cx="254525" cy="111350"/>
            </a:xfrm>
            <a:custGeom>
              <a:rect b="b" l="l" r="r" t="t"/>
              <a:pathLst>
                <a:path extrusionOk="0" h="4454" w="10181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6"/>
            <p:cNvSpPr/>
            <p:nvPr/>
          </p:nvSpPr>
          <p:spPr>
            <a:xfrm>
              <a:off x="3949600" y="1148200"/>
              <a:ext cx="145275" cy="193775"/>
            </a:xfrm>
            <a:custGeom>
              <a:rect b="b" l="l" r="r" t="t"/>
              <a:pathLst>
                <a:path extrusionOk="0" h="7751" w="5811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6"/>
            <p:cNvSpPr/>
            <p:nvPr/>
          </p:nvSpPr>
          <p:spPr>
            <a:xfrm>
              <a:off x="3922500" y="1210400"/>
              <a:ext cx="28300" cy="133075"/>
            </a:xfrm>
            <a:custGeom>
              <a:rect b="b" l="l" r="r" t="t"/>
              <a:pathLst>
                <a:path extrusionOk="0" h="5323" w="1132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6"/>
            <p:cNvSpPr/>
            <p:nvPr/>
          </p:nvSpPr>
          <p:spPr>
            <a:xfrm>
              <a:off x="4062400" y="1422025"/>
              <a:ext cx="82475" cy="66100"/>
            </a:xfrm>
            <a:custGeom>
              <a:rect b="b" l="l" r="r" t="t"/>
              <a:pathLst>
                <a:path extrusionOk="0" h="2644" w="3299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6"/>
            <p:cNvSpPr/>
            <p:nvPr/>
          </p:nvSpPr>
          <p:spPr>
            <a:xfrm>
              <a:off x="3943925" y="1338950"/>
              <a:ext cx="113725" cy="85775"/>
            </a:xfrm>
            <a:custGeom>
              <a:rect b="b" l="l" r="r" t="t"/>
              <a:pathLst>
                <a:path extrusionOk="0" h="3431" w="4549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6"/>
            <p:cNvSpPr/>
            <p:nvPr/>
          </p:nvSpPr>
          <p:spPr>
            <a:xfrm>
              <a:off x="3988275" y="1670575"/>
              <a:ext cx="3300" cy="2400"/>
            </a:xfrm>
            <a:custGeom>
              <a:rect b="b" l="l" r="r" t="t"/>
              <a:pathLst>
                <a:path extrusionOk="0" h="96" w="132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6"/>
            <p:cNvSpPr/>
            <p:nvPr/>
          </p:nvSpPr>
          <p:spPr>
            <a:xfrm>
              <a:off x="3997500" y="1148200"/>
              <a:ext cx="147075" cy="480725"/>
            </a:xfrm>
            <a:custGeom>
              <a:rect b="b" l="l" r="r" t="t"/>
              <a:pathLst>
                <a:path extrusionOk="0" h="19229" w="5883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6"/>
            <p:cNvSpPr/>
            <p:nvPr/>
          </p:nvSpPr>
          <p:spPr>
            <a:xfrm>
              <a:off x="3833500" y="1736350"/>
              <a:ext cx="39925" cy="281600"/>
            </a:xfrm>
            <a:custGeom>
              <a:rect b="b" l="l" r="r" t="t"/>
              <a:pathLst>
                <a:path extrusionOk="0" h="11264" w="1597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6"/>
            <p:cNvSpPr/>
            <p:nvPr/>
          </p:nvSpPr>
          <p:spPr>
            <a:xfrm>
              <a:off x="3873400" y="1667900"/>
              <a:ext cx="115500" cy="351550"/>
            </a:xfrm>
            <a:custGeom>
              <a:rect b="b" l="l" r="r" t="t"/>
              <a:pathLst>
                <a:path extrusionOk="0" h="14062" w="462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6"/>
            <p:cNvSpPr/>
            <p:nvPr/>
          </p:nvSpPr>
          <p:spPr>
            <a:xfrm>
              <a:off x="4009425" y="1573825"/>
              <a:ext cx="135450" cy="64925"/>
            </a:xfrm>
            <a:custGeom>
              <a:rect b="b" l="l" r="r" t="t"/>
              <a:pathLst>
                <a:path extrusionOk="0" h="2597" w="5418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6"/>
            <p:cNvSpPr/>
            <p:nvPr/>
          </p:nvSpPr>
          <p:spPr>
            <a:xfrm>
              <a:off x="3864450" y="1649725"/>
              <a:ext cx="108075" cy="53925"/>
            </a:xfrm>
            <a:custGeom>
              <a:rect b="b" l="l" r="r" t="t"/>
              <a:pathLst>
                <a:path extrusionOk="0" h="2157" w="4323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6"/>
            <p:cNvSpPr/>
            <p:nvPr/>
          </p:nvSpPr>
          <p:spPr>
            <a:xfrm>
              <a:off x="3876375" y="1648550"/>
              <a:ext cx="268500" cy="374775"/>
            </a:xfrm>
            <a:custGeom>
              <a:rect b="b" l="l" r="r" t="t"/>
              <a:pathLst>
                <a:path extrusionOk="0" h="14991" w="1074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6"/>
            <p:cNvSpPr/>
            <p:nvPr/>
          </p:nvSpPr>
          <p:spPr>
            <a:xfrm>
              <a:off x="3970725" y="1626200"/>
              <a:ext cx="44675" cy="45050"/>
            </a:xfrm>
            <a:custGeom>
              <a:rect b="b" l="l" r="r" t="t"/>
              <a:pathLst>
                <a:path extrusionOk="0" h="1802" w="1787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6"/>
            <p:cNvSpPr/>
            <p:nvPr/>
          </p:nvSpPr>
          <p:spPr>
            <a:xfrm>
              <a:off x="3799275" y="1673800"/>
              <a:ext cx="66400" cy="63775"/>
            </a:xfrm>
            <a:custGeom>
              <a:rect b="b" l="l" r="r" t="t"/>
              <a:pathLst>
                <a:path extrusionOk="0" h="2551" w="2656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6"/>
            <p:cNvSpPr/>
            <p:nvPr/>
          </p:nvSpPr>
          <p:spPr>
            <a:xfrm>
              <a:off x="2952150" y="1372925"/>
              <a:ext cx="24425" cy="22850"/>
            </a:xfrm>
            <a:custGeom>
              <a:rect b="b" l="l" r="r" t="t"/>
              <a:pathLst>
                <a:path extrusionOk="0" h="914" w="977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6"/>
            <p:cNvSpPr/>
            <p:nvPr/>
          </p:nvSpPr>
          <p:spPr>
            <a:xfrm>
              <a:off x="3905825" y="1180125"/>
              <a:ext cx="33975" cy="32075"/>
            </a:xfrm>
            <a:custGeom>
              <a:rect b="b" l="l" r="r" t="t"/>
              <a:pathLst>
                <a:path extrusionOk="0" h="1283" w="1359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6"/>
            <p:cNvSpPr/>
            <p:nvPr/>
          </p:nvSpPr>
          <p:spPr>
            <a:xfrm>
              <a:off x="3663250" y="1438025"/>
              <a:ext cx="32175" cy="31950"/>
            </a:xfrm>
            <a:custGeom>
              <a:rect b="b" l="l" r="r" t="t"/>
              <a:pathLst>
                <a:path extrusionOk="0" h="1278" w="1287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6"/>
            <p:cNvSpPr/>
            <p:nvPr/>
          </p:nvSpPr>
          <p:spPr>
            <a:xfrm>
              <a:off x="3771300" y="1209975"/>
              <a:ext cx="23525" cy="22375"/>
            </a:xfrm>
            <a:custGeom>
              <a:rect b="b" l="l" r="r" t="t"/>
              <a:pathLst>
                <a:path extrusionOk="0" h="895" w="941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6"/>
            <p:cNvSpPr/>
            <p:nvPr/>
          </p:nvSpPr>
          <p:spPr>
            <a:xfrm>
              <a:off x="3896300" y="1404575"/>
              <a:ext cx="24750" cy="22450"/>
            </a:xfrm>
            <a:custGeom>
              <a:rect b="b" l="l" r="r" t="t"/>
              <a:pathLst>
                <a:path extrusionOk="0" h="898" w="99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6"/>
            <p:cNvSpPr/>
            <p:nvPr/>
          </p:nvSpPr>
          <p:spPr>
            <a:xfrm>
              <a:off x="3314975" y="1411675"/>
              <a:ext cx="23550" cy="22800"/>
            </a:xfrm>
            <a:custGeom>
              <a:rect b="b" l="l" r="r" t="t"/>
              <a:pathLst>
                <a:path extrusionOk="0" h="912" w="942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6"/>
            <p:cNvSpPr/>
            <p:nvPr/>
          </p:nvSpPr>
          <p:spPr>
            <a:xfrm>
              <a:off x="3166450" y="1148200"/>
              <a:ext cx="18475" cy="4700"/>
            </a:xfrm>
            <a:custGeom>
              <a:rect b="b" l="l" r="r" t="t"/>
              <a:pathLst>
                <a:path extrusionOk="0" h="188" w="739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6"/>
            <p:cNvSpPr/>
            <p:nvPr/>
          </p:nvSpPr>
          <p:spPr>
            <a:xfrm>
              <a:off x="3852550" y="2017750"/>
              <a:ext cx="33950" cy="31775"/>
            </a:xfrm>
            <a:custGeom>
              <a:rect b="b" l="l" r="r" t="t"/>
              <a:pathLst>
                <a:path extrusionOk="0" h="1271" w="1358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6"/>
            <p:cNvSpPr/>
            <p:nvPr/>
          </p:nvSpPr>
          <p:spPr>
            <a:xfrm>
              <a:off x="3796600" y="1402900"/>
              <a:ext cx="13700" cy="13525"/>
            </a:xfrm>
            <a:custGeom>
              <a:rect b="b" l="l" r="r" t="t"/>
              <a:pathLst>
                <a:path extrusionOk="0" h="541" w="548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6"/>
            <p:cNvSpPr/>
            <p:nvPr/>
          </p:nvSpPr>
          <p:spPr>
            <a:xfrm>
              <a:off x="3563825" y="1305250"/>
              <a:ext cx="12825" cy="13225"/>
            </a:xfrm>
            <a:custGeom>
              <a:rect b="b" l="l" r="r" t="t"/>
              <a:pathLst>
                <a:path extrusionOk="0" h="529" w="513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6"/>
            <p:cNvSpPr/>
            <p:nvPr/>
          </p:nvSpPr>
          <p:spPr>
            <a:xfrm>
              <a:off x="3679325" y="1251700"/>
              <a:ext cx="13400" cy="13375"/>
            </a:xfrm>
            <a:custGeom>
              <a:rect b="b" l="l" r="r" t="t"/>
              <a:pathLst>
                <a:path extrusionOk="0" h="535" w="536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6"/>
            <p:cNvSpPr/>
            <p:nvPr/>
          </p:nvSpPr>
          <p:spPr>
            <a:xfrm>
              <a:off x="3144725" y="1163875"/>
              <a:ext cx="14600" cy="13400"/>
            </a:xfrm>
            <a:custGeom>
              <a:rect b="b" l="l" r="r" t="t"/>
              <a:pathLst>
                <a:path extrusionOk="0" h="536" w="584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6"/>
            <p:cNvSpPr/>
            <p:nvPr/>
          </p:nvSpPr>
          <p:spPr>
            <a:xfrm>
              <a:off x="3218550" y="1236775"/>
              <a:ext cx="14300" cy="13050"/>
            </a:xfrm>
            <a:custGeom>
              <a:rect b="b" l="l" r="r" t="t"/>
              <a:pathLst>
                <a:path extrusionOk="0" h="522" w="572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6"/>
            <p:cNvSpPr/>
            <p:nvPr/>
          </p:nvSpPr>
          <p:spPr>
            <a:xfrm>
              <a:off x="3135200" y="1280250"/>
              <a:ext cx="13725" cy="13400"/>
            </a:xfrm>
            <a:custGeom>
              <a:rect b="b" l="l" r="r" t="t"/>
              <a:pathLst>
                <a:path extrusionOk="0" h="536" w="549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6" name="Google Shape;3766;p26"/>
          <p:cNvGrpSpPr/>
          <p:nvPr/>
        </p:nvGrpSpPr>
        <p:grpSpPr>
          <a:xfrm flipH="1"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3767" name="Google Shape;3767;p2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7" name="Google Shape;3827;p26"/>
          <p:cNvGrpSpPr/>
          <p:nvPr/>
        </p:nvGrpSpPr>
        <p:grpSpPr>
          <a:xfrm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3828" name="Google Shape;3828;p2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8" name="Google Shape;3888;p26"/>
          <p:cNvSpPr txBox="1"/>
          <p:nvPr>
            <p:ph hasCustomPrompt="1" type="title"/>
          </p:nvPr>
        </p:nvSpPr>
        <p:spPr>
          <a:xfrm>
            <a:off x="1705350" y="2620213"/>
            <a:ext cx="579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89" name="Google Shape;3889;p26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90" name="Google Shape;3890;p26"/>
          <p:cNvSpPr txBox="1"/>
          <p:nvPr>
            <p:ph idx="3" type="title"/>
          </p:nvPr>
        </p:nvSpPr>
        <p:spPr>
          <a:xfrm>
            <a:off x="844350" y="3236000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1" name="Google Shape;3891;p26"/>
          <p:cNvSpPr txBox="1"/>
          <p:nvPr>
            <p:ph idx="1" type="subTitle"/>
          </p:nvPr>
        </p:nvSpPr>
        <p:spPr>
          <a:xfrm>
            <a:off x="844350" y="354445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92" name="Google Shape;3892;p26"/>
          <p:cNvSpPr txBox="1"/>
          <p:nvPr>
            <p:ph idx="4" type="title"/>
          </p:nvPr>
        </p:nvSpPr>
        <p:spPr>
          <a:xfrm>
            <a:off x="3391100" y="13857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3" name="Google Shape;3893;p26"/>
          <p:cNvSpPr txBox="1"/>
          <p:nvPr>
            <p:ph idx="5" type="subTitle"/>
          </p:nvPr>
        </p:nvSpPr>
        <p:spPr>
          <a:xfrm>
            <a:off x="3391102" y="1694225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94" name="Google Shape;3894;p26"/>
          <p:cNvSpPr txBox="1"/>
          <p:nvPr>
            <p:ph idx="6" type="title"/>
          </p:nvPr>
        </p:nvSpPr>
        <p:spPr>
          <a:xfrm>
            <a:off x="5937850" y="3236000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5" name="Google Shape;3895;p26"/>
          <p:cNvSpPr txBox="1"/>
          <p:nvPr>
            <p:ph idx="7" type="subTitle"/>
          </p:nvPr>
        </p:nvSpPr>
        <p:spPr>
          <a:xfrm>
            <a:off x="5937854" y="354445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96" name="Google Shape;3896;p26"/>
          <p:cNvSpPr txBox="1"/>
          <p:nvPr>
            <p:ph hasCustomPrompt="1" idx="8" type="title"/>
          </p:nvPr>
        </p:nvSpPr>
        <p:spPr>
          <a:xfrm>
            <a:off x="4282100" y="2620213"/>
            <a:ext cx="579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97" name="Google Shape;3897;p26"/>
          <p:cNvSpPr txBox="1"/>
          <p:nvPr>
            <p:ph hasCustomPrompt="1" idx="9" type="title"/>
          </p:nvPr>
        </p:nvSpPr>
        <p:spPr>
          <a:xfrm>
            <a:off x="6828850" y="2620213"/>
            <a:ext cx="579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9" name="Google Shape;3899;p27"/>
          <p:cNvGrpSpPr/>
          <p:nvPr/>
        </p:nvGrpSpPr>
        <p:grpSpPr>
          <a:xfrm flipH="1" rot="10800000">
            <a:off x="7165541" y="153"/>
            <a:ext cx="1978228" cy="4794296"/>
            <a:chOff x="5728375" y="1492875"/>
            <a:chExt cx="1308525" cy="3171250"/>
          </a:xfrm>
        </p:grpSpPr>
        <p:sp>
          <p:nvSpPr>
            <p:cNvPr id="3900" name="Google Shape;3900;p27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7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7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7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7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7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7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7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7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7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7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7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7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7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7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7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7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7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7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7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7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7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7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7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7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7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7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7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7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7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7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7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7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7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7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7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7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7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7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7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7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7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7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7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7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7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7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7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7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7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7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7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7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7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7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7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7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7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7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7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7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7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7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7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7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7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7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7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7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7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27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7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7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5" name="Google Shape;3975;p27"/>
          <p:cNvGrpSpPr/>
          <p:nvPr/>
        </p:nvGrpSpPr>
        <p:grpSpPr>
          <a:xfrm rot="10800000">
            <a:off x="266" y="153"/>
            <a:ext cx="1978228" cy="4794296"/>
            <a:chOff x="5728375" y="1492875"/>
            <a:chExt cx="1308525" cy="3171250"/>
          </a:xfrm>
        </p:grpSpPr>
        <p:sp>
          <p:nvSpPr>
            <p:cNvPr id="3976" name="Google Shape;3976;p27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7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7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7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7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7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7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27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27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27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7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7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7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7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7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7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7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7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7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27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27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27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27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27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27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7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27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27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27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27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27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27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27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7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7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7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7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7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7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7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7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7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7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7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7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7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7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7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7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7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7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7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7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7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7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7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7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7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7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27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27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7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7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7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7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7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7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7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7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7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7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7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7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1" name="Google Shape;4051;p27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2" name="Google Shape;4052;p27"/>
          <p:cNvSpPr txBox="1"/>
          <p:nvPr>
            <p:ph idx="1" type="subTitle"/>
          </p:nvPr>
        </p:nvSpPr>
        <p:spPr>
          <a:xfrm>
            <a:off x="2854650" y="1133425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3" name="Google Shape;4053;p27"/>
          <p:cNvSpPr txBox="1"/>
          <p:nvPr/>
        </p:nvSpPr>
        <p:spPr>
          <a:xfrm>
            <a:off x="2212650" y="329945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54" name="Google Shape;4054;p27"/>
          <p:cNvSpPr txBox="1"/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055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209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flipH="1" rot="10800000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4"/>
          <p:cNvGrpSpPr/>
          <p:nvPr/>
        </p:nvGrpSpPr>
        <p:grpSpPr>
          <a:xfrm rot="10800000">
            <a:off x="-1" y="10"/>
            <a:ext cx="1171716" cy="1393322"/>
            <a:chOff x="3048875" y="2669025"/>
            <a:chExt cx="504550" cy="599975"/>
          </a:xfrm>
        </p:grpSpPr>
        <p:sp>
          <p:nvSpPr>
            <p:cNvPr id="287" name="Google Shape;287;p4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4"/>
          <p:cNvGrpSpPr/>
          <p:nvPr/>
        </p:nvGrpSpPr>
        <p:grpSpPr>
          <a:xfrm flipH="1" rot="10800000">
            <a:off x="7972274" y="10"/>
            <a:ext cx="1171716" cy="1393322"/>
            <a:chOff x="3048875" y="2669025"/>
            <a:chExt cx="504550" cy="599975"/>
          </a:xfrm>
        </p:grpSpPr>
        <p:sp>
          <p:nvSpPr>
            <p:cNvPr id="310" name="Google Shape;310;p4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4"/>
          <p:cNvGrpSpPr/>
          <p:nvPr/>
        </p:nvGrpSpPr>
        <p:grpSpPr>
          <a:xfrm>
            <a:off x="6003287" y="4124970"/>
            <a:ext cx="3140701" cy="1018438"/>
            <a:chOff x="800100" y="2815500"/>
            <a:chExt cx="1339775" cy="434450"/>
          </a:xfrm>
        </p:grpSpPr>
        <p:sp>
          <p:nvSpPr>
            <p:cNvPr id="333" name="Google Shape;333;p4"/>
            <p:cNvSpPr/>
            <p:nvPr/>
          </p:nvSpPr>
          <p:spPr>
            <a:xfrm>
              <a:off x="1376350" y="3185050"/>
              <a:ext cx="122650" cy="64600"/>
            </a:xfrm>
            <a:custGeom>
              <a:rect b="b" l="l" r="r" t="t"/>
              <a:pathLst>
                <a:path extrusionOk="0" h="2584" w="4906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800100" y="2952275"/>
              <a:ext cx="104775" cy="297100"/>
            </a:xfrm>
            <a:custGeom>
              <a:rect b="b" l="l" r="r" t="t"/>
              <a:pathLst>
                <a:path extrusionOk="0" h="11884" w="4191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904875" y="2946325"/>
              <a:ext cx="142600" cy="33075"/>
            </a:xfrm>
            <a:custGeom>
              <a:rect b="b" l="l" r="r" t="t"/>
              <a:pathLst>
                <a:path extrusionOk="0" h="1323" w="5704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1048625" y="3121050"/>
              <a:ext cx="184275" cy="128900"/>
            </a:xfrm>
            <a:custGeom>
              <a:rect b="b" l="l" r="r" t="t"/>
              <a:pathLst>
                <a:path extrusionOk="0" h="5156" w="7371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1033150" y="2989475"/>
              <a:ext cx="25925" cy="257800"/>
            </a:xfrm>
            <a:custGeom>
              <a:rect b="b" l="l" r="r" t="t"/>
              <a:pathLst>
                <a:path extrusionOk="0" h="10312" w="1037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053400" y="2846600"/>
              <a:ext cx="15500" cy="122375"/>
            </a:xfrm>
            <a:custGeom>
              <a:rect b="b" l="l" r="r" t="t"/>
              <a:pathLst>
                <a:path extrusionOk="0" h="4895" w="62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1066500" y="2977275"/>
              <a:ext cx="92300" cy="25925"/>
            </a:xfrm>
            <a:custGeom>
              <a:rect b="b" l="l" r="r" t="t"/>
              <a:pathLst>
                <a:path extrusionOk="0" h="1037" w="3692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1237650" y="3057050"/>
              <a:ext cx="96150" cy="61950"/>
            </a:xfrm>
            <a:custGeom>
              <a:rect b="b" l="l" r="r" t="t"/>
              <a:pathLst>
                <a:path extrusionOk="0" h="2478" w="3846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1071550" y="2841850"/>
              <a:ext cx="93775" cy="152425"/>
            </a:xfrm>
            <a:custGeom>
              <a:rect b="b" l="l" r="r" t="t"/>
              <a:pathLst>
                <a:path extrusionOk="0" h="6097" w="3751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169475" y="3008825"/>
              <a:ext cx="65525" cy="109275"/>
            </a:xfrm>
            <a:custGeom>
              <a:rect b="b" l="l" r="r" t="t"/>
              <a:pathLst>
                <a:path extrusionOk="0" h="4371" w="2621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1232575" y="3125225"/>
              <a:ext cx="48550" cy="124150"/>
            </a:xfrm>
            <a:custGeom>
              <a:rect b="b" l="l" r="r" t="t"/>
              <a:pathLst>
                <a:path extrusionOk="0" h="4966" w="1942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356400" y="3074925"/>
              <a:ext cx="20275" cy="174450"/>
            </a:xfrm>
            <a:custGeom>
              <a:rect b="b" l="l" r="r" t="t"/>
              <a:pathLst>
                <a:path extrusionOk="0" h="6978" w="811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378125" y="3063600"/>
              <a:ext cx="123575" cy="114025"/>
            </a:xfrm>
            <a:custGeom>
              <a:rect b="b" l="l" r="r" t="t"/>
              <a:pathLst>
                <a:path extrusionOk="0" h="4561" w="4943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1512075" y="3187125"/>
              <a:ext cx="68200" cy="62250"/>
            </a:xfrm>
            <a:custGeom>
              <a:rect b="b" l="l" r="r" t="t"/>
              <a:pathLst>
                <a:path extrusionOk="0" h="2490" w="2728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516850" y="3091575"/>
              <a:ext cx="207475" cy="93200"/>
            </a:xfrm>
            <a:custGeom>
              <a:rect b="b" l="l" r="r" t="t"/>
              <a:pathLst>
                <a:path extrusionOk="0" h="3728" w="8299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920175" y="3218375"/>
              <a:ext cx="54200" cy="31275"/>
            </a:xfrm>
            <a:custGeom>
              <a:rect b="b" l="l" r="r" t="t"/>
              <a:pathLst>
                <a:path extrusionOk="0" h="1251" w="2168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726700" y="3093675"/>
              <a:ext cx="96450" cy="65500"/>
            </a:xfrm>
            <a:custGeom>
              <a:rect b="b" l="l" r="r" t="t"/>
              <a:pathLst>
                <a:path extrusionOk="0" h="2620" w="3858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826400" y="3156175"/>
              <a:ext cx="88425" cy="62825"/>
            </a:xfrm>
            <a:custGeom>
              <a:rect b="b" l="l" r="r" t="t"/>
              <a:pathLst>
                <a:path extrusionOk="0" h="2513" w="3537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577875" y="2880550"/>
              <a:ext cx="344700" cy="368825"/>
            </a:xfrm>
            <a:custGeom>
              <a:rect b="b" l="l" r="r" t="t"/>
              <a:pathLst>
                <a:path extrusionOk="0" h="14753" w="13788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787125" y="2882925"/>
              <a:ext cx="142000" cy="366450"/>
            </a:xfrm>
            <a:custGeom>
              <a:rect b="b" l="l" r="r" t="t"/>
              <a:pathLst>
                <a:path extrusionOk="0" h="14658" w="568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937125" y="2875175"/>
              <a:ext cx="202450" cy="98250"/>
            </a:xfrm>
            <a:custGeom>
              <a:rect b="b" l="l" r="r" t="t"/>
              <a:pathLst>
                <a:path extrusionOk="0" h="3930" w="8098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088050" y="3163325"/>
              <a:ext cx="43175" cy="86050"/>
            </a:xfrm>
            <a:custGeom>
              <a:rect b="b" l="l" r="r" t="t"/>
              <a:pathLst>
                <a:path extrusionOk="0" h="3442" w="1727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130900" y="3136825"/>
              <a:ext cx="8675" cy="26525"/>
            </a:xfrm>
            <a:custGeom>
              <a:rect b="b" l="l" r="r" t="t"/>
              <a:pathLst>
                <a:path extrusionOk="0" h="1061" w="347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1923750" y="3070450"/>
              <a:ext cx="155700" cy="148550"/>
            </a:xfrm>
            <a:custGeom>
              <a:rect b="b" l="l" r="r" t="t"/>
              <a:pathLst>
                <a:path extrusionOk="0" h="5942" w="6228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1881475" y="3218975"/>
              <a:ext cx="41100" cy="30100"/>
            </a:xfrm>
            <a:custGeom>
              <a:rect b="b" l="l" r="r" t="t"/>
              <a:pathLst>
                <a:path extrusionOk="0" h="1204" w="1644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085975" y="3074925"/>
              <a:ext cx="53900" cy="112825"/>
            </a:xfrm>
            <a:custGeom>
              <a:rect b="b" l="l" r="r" t="t"/>
              <a:pathLst>
                <a:path extrusionOk="0" h="4513" w="2156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128225" y="3239825"/>
              <a:ext cx="11350" cy="9550"/>
            </a:xfrm>
            <a:custGeom>
              <a:rect b="b" l="l" r="r" t="t"/>
              <a:pathLst>
                <a:path extrusionOk="0" h="382" w="454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1326050" y="3014475"/>
              <a:ext cx="64325" cy="61350"/>
            </a:xfrm>
            <a:custGeom>
              <a:rect b="b" l="l" r="r" t="t"/>
              <a:pathLst>
                <a:path extrusionOk="0" h="2454" w="2573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1048925" y="2815500"/>
              <a:ext cx="33075" cy="31625"/>
            </a:xfrm>
            <a:custGeom>
              <a:rect b="b" l="l" r="r" t="t"/>
              <a:pathLst>
                <a:path extrusionOk="0" h="1265" w="1323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1026600" y="3246400"/>
              <a:ext cx="18475" cy="2975"/>
            </a:xfrm>
            <a:custGeom>
              <a:rect b="b" l="l" r="r" t="t"/>
              <a:pathLst>
                <a:path extrusionOk="0" h="119" w="739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895625" y="2943300"/>
              <a:ext cx="11950" cy="10575"/>
            </a:xfrm>
            <a:custGeom>
              <a:rect b="b" l="l" r="r" t="t"/>
              <a:pathLst>
                <a:path extrusionOk="0" h="423" w="478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156975" y="2989650"/>
              <a:ext cx="22950" cy="21900"/>
            </a:xfrm>
            <a:custGeom>
              <a:rect b="b" l="l" r="r" t="t"/>
              <a:pathLst>
                <a:path extrusionOk="0" h="876" w="918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073450" y="3055500"/>
              <a:ext cx="22950" cy="21425"/>
            </a:xfrm>
            <a:custGeom>
              <a:rect b="b" l="l" r="r" t="t"/>
              <a:pathLst>
                <a:path extrusionOk="0" h="857" w="918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916900" y="2863525"/>
              <a:ext cx="22350" cy="21800"/>
            </a:xfrm>
            <a:custGeom>
              <a:rect b="b" l="l" r="r" t="t"/>
              <a:pathLst>
                <a:path extrusionOk="0" h="872" w="894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1495125" y="3172075"/>
              <a:ext cx="22625" cy="21700"/>
            </a:xfrm>
            <a:custGeom>
              <a:rect b="b" l="l" r="r" t="t"/>
              <a:pathLst>
                <a:path extrusionOk="0" h="868" w="905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045650" y="2968400"/>
              <a:ext cx="21750" cy="21700"/>
            </a:xfrm>
            <a:custGeom>
              <a:rect b="b" l="l" r="r" t="t"/>
              <a:pathLst>
                <a:path extrusionOk="0" h="868" w="87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912725" y="3209100"/>
              <a:ext cx="13425" cy="12625"/>
            </a:xfrm>
            <a:custGeom>
              <a:rect b="b" l="l" r="r" t="t"/>
              <a:pathLst>
                <a:path extrusionOk="0" h="505" w="537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001725" y="3124475"/>
              <a:ext cx="13725" cy="12675"/>
            </a:xfrm>
            <a:custGeom>
              <a:rect b="b" l="l" r="r" t="t"/>
              <a:pathLst>
                <a:path extrusionOk="0" h="507" w="549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1487375" y="3210250"/>
              <a:ext cx="14025" cy="12500"/>
            </a:xfrm>
            <a:custGeom>
              <a:rect b="b" l="l" r="r" t="t"/>
              <a:pathLst>
                <a:path extrusionOk="0" h="500" w="561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1315625" y="3080850"/>
              <a:ext cx="13725" cy="12425"/>
            </a:xfrm>
            <a:custGeom>
              <a:rect b="b" l="l" r="r" t="t"/>
              <a:pathLst>
                <a:path extrusionOk="0" h="497" w="549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1229600" y="3113600"/>
              <a:ext cx="13125" cy="12650"/>
            </a:xfrm>
            <a:custGeom>
              <a:rect b="b" l="l" r="r" t="t"/>
              <a:pathLst>
                <a:path extrusionOk="0" h="506" w="525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1729075" y="3062625"/>
              <a:ext cx="13725" cy="12475"/>
            </a:xfrm>
            <a:custGeom>
              <a:rect b="b" l="l" r="r" t="t"/>
              <a:pathLst>
                <a:path extrusionOk="0" h="499" w="549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6" name="Google Shape;376;p4"/>
          <p:cNvSpPr txBox="1"/>
          <p:nvPr>
            <p:ph idx="1" type="body"/>
          </p:nvPr>
        </p:nvSpPr>
        <p:spPr>
          <a:xfrm>
            <a:off x="720000" y="109710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flipH="1" rot="10800000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5" name="Google Shape;495;p5"/>
          <p:cNvSpPr txBox="1"/>
          <p:nvPr>
            <p:ph idx="2" type="title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6" name="Google Shape;496;p5"/>
          <p:cNvSpPr txBox="1"/>
          <p:nvPr>
            <p:ph idx="3" type="title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7" name="Google Shape;497;p5"/>
          <p:cNvSpPr txBox="1"/>
          <p:nvPr>
            <p:ph idx="1" type="subTitle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5"/>
          <p:cNvSpPr txBox="1"/>
          <p:nvPr>
            <p:ph idx="4" type="subTitle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6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501" name="Google Shape;501;p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6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562" name="Google Shape;562;p6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6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623" name="Google Shape;623;p6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6"/>
          <p:cNvGrpSpPr/>
          <p:nvPr/>
        </p:nvGrpSpPr>
        <p:grpSpPr>
          <a:xfrm flipH="1" rot="10800000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646" name="Google Shape;646;p6"/>
            <p:cNvSpPr/>
            <p:nvPr/>
          </p:nvSpPr>
          <p:spPr>
            <a:xfrm>
              <a:off x="3048875" y="3200825"/>
              <a:ext cx="57175" cy="68175"/>
            </a:xfrm>
            <a:custGeom>
              <a:rect b="b" l="l" r="r" t="t"/>
              <a:pathLst>
                <a:path extrusionOk="0" h="2727" w="2287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117925" y="2833225"/>
              <a:ext cx="56300" cy="351550"/>
            </a:xfrm>
            <a:custGeom>
              <a:rect b="b" l="l" r="r" t="t"/>
              <a:pathLst>
                <a:path extrusionOk="0" h="14062" w="2252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174200" y="2826975"/>
              <a:ext cx="144675" cy="8050"/>
            </a:xfrm>
            <a:custGeom>
              <a:rect b="b" l="l" r="r" t="t"/>
              <a:pathLst>
                <a:path extrusionOk="0" h="322" w="5787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128650" y="3208250"/>
              <a:ext cx="68500" cy="60175"/>
            </a:xfrm>
            <a:custGeom>
              <a:rect b="b" l="l" r="r" t="t"/>
              <a:pathLst>
                <a:path extrusionOk="0" h="2407" w="274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202775" y="3124925"/>
              <a:ext cx="147350" cy="144075"/>
            </a:xfrm>
            <a:custGeom>
              <a:rect b="b" l="l" r="r" t="t"/>
              <a:pathLst>
                <a:path extrusionOk="0" h="5763" w="5894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367375" y="2941850"/>
              <a:ext cx="161950" cy="165825"/>
            </a:xfrm>
            <a:custGeom>
              <a:rect b="b" l="l" r="r" t="t"/>
              <a:pathLst>
                <a:path extrusionOk="0" h="6633" w="6478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356050" y="3130875"/>
              <a:ext cx="23850" cy="137550"/>
            </a:xfrm>
            <a:custGeom>
              <a:rect b="b" l="l" r="r" t="t"/>
              <a:pathLst>
                <a:path extrusionOk="0" h="5502" w="954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310225" y="2699575"/>
              <a:ext cx="19975" cy="123550"/>
            </a:xfrm>
            <a:custGeom>
              <a:rect b="b" l="l" r="r" t="t"/>
              <a:pathLst>
                <a:path extrusionOk="0" h="4942" w="799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338500" y="2828750"/>
              <a:ext cx="94675" cy="9550"/>
            </a:xfrm>
            <a:custGeom>
              <a:rect b="b" l="l" r="r" t="t"/>
              <a:pathLst>
                <a:path extrusionOk="0" h="382" w="3787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531375" y="2913875"/>
              <a:ext cx="22050" cy="23850"/>
            </a:xfrm>
            <a:custGeom>
              <a:rect b="b" l="l" r="r" t="t"/>
              <a:pathLst>
                <a:path extrusionOk="0" h="954" w="882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319750" y="2693325"/>
              <a:ext cx="118200" cy="135750"/>
            </a:xfrm>
            <a:custGeom>
              <a:rect b="b" l="l" r="r" t="t"/>
              <a:pathLst>
                <a:path extrusionOk="0" h="5430" w="4728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446250" y="2840650"/>
              <a:ext cx="82775" cy="98250"/>
            </a:xfrm>
            <a:custGeom>
              <a:rect b="b" l="l" r="r" t="t"/>
              <a:pathLst>
                <a:path extrusionOk="0" h="3930" w="3311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528700" y="2944550"/>
              <a:ext cx="24725" cy="46750"/>
            </a:xfrm>
            <a:custGeom>
              <a:rect b="b" l="l" r="r" t="t"/>
              <a:pathLst>
                <a:path extrusionOk="0" h="1870" w="989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292950" y="2669025"/>
              <a:ext cx="34550" cy="31750"/>
            </a:xfrm>
            <a:custGeom>
              <a:rect b="b" l="l" r="r" t="t"/>
              <a:pathLst>
                <a:path extrusionOk="0" h="1270" w="1382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103950" y="3184550"/>
              <a:ext cx="32475" cy="31650"/>
            </a:xfrm>
            <a:custGeom>
              <a:rect b="b" l="l" r="r" t="t"/>
              <a:pathLst>
                <a:path extrusionOk="0" h="1266" w="1299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340000" y="3100100"/>
              <a:ext cx="35125" cy="32400"/>
            </a:xfrm>
            <a:custGeom>
              <a:rect b="b" l="l" r="r" t="t"/>
              <a:pathLst>
                <a:path extrusionOk="0" h="1296" w="1405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3163775" y="2824375"/>
              <a:ext cx="12225" cy="10675"/>
            </a:xfrm>
            <a:custGeom>
              <a:rect b="b" l="l" r="r" t="t"/>
              <a:pathLst>
                <a:path extrusionOk="0" h="427" w="489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431975" y="2823200"/>
              <a:ext cx="22625" cy="21500"/>
            </a:xfrm>
            <a:custGeom>
              <a:rect b="b" l="l" r="r" t="t"/>
              <a:pathLst>
                <a:path extrusionOk="0" h="860" w="905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317375" y="2821475"/>
              <a:ext cx="22350" cy="22125"/>
            </a:xfrm>
            <a:custGeom>
              <a:rect b="b" l="l" r="r" t="t"/>
              <a:pathLst>
                <a:path extrusionOk="0" h="885" w="894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196225" y="3268725"/>
              <a:ext cx="925" cy="275"/>
            </a:xfrm>
            <a:custGeom>
              <a:rect b="b" l="l" r="r" t="t"/>
              <a:pathLst>
                <a:path extrusionOk="0" h="11" w="37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524525" y="2933525"/>
              <a:ext cx="14025" cy="12750"/>
            </a:xfrm>
            <a:custGeom>
              <a:rect b="b" l="l" r="r" t="t"/>
              <a:pathLst>
                <a:path extrusionOk="0" h="510" w="561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325700" y="2843050"/>
              <a:ext cx="34250" cy="258075"/>
            </a:xfrm>
            <a:custGeom>
              <a:rect b="b" l="l" r="r" t="t"/>
              <a:pathLst>
                <a:path extrusionOk="0" h="10323" w="137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7"/>
          <p:cNvGrpSpPr/>
          <p:nvPr/>
        </p:nvGrpSpPr>
        <p:grpSpPr>
          <a:xfrm rot="-5400000">
            <a:off x="5576433" y="-1506716"/>
            <a:ext cx="2083957" cy="5050533"/>
            <a:chOff x="5728375" y="1492875"/>
            <a:chExt cx="1308525" cy="3171250"/>
          </a:xfrm>
        </p:grpSpPr>
        <p:sp>
          <p:nvSpPr>
            <p:cNvPr id="671" name="Google Shape;671;p7"/>
            <p:cNvSpPr/>
            <p:nvPr/>
          </p:nvSpPr>
          <p:spPr>
            <a:xfrm>
              <a:off x="6942225" y="283590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6945500" y="2844825"/>
              <a:ext cx="42300" cy="133375"/>
            </a:xfrm>
            <a:custGeom>
              <a:rect b="b" l="l" r="r" t="t"/>
              <a:pathLst>
                <a:path extrusionOk="0" h="5335" w="1692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6943725" y="28353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6945500" y="2834575"/>
              <a:ext cx="625" cy="150"/>
            </a:xfrm>
            <a:custGeom>
              <a:rect b="b" l="l" r="r" t="t"/>
              <a:pathLst>
                <a:path extrusionOk="0" h="6" w="25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6943125" y="2835625"/>
              <a:ext cx="550" cy="300"/>
            </a:xfrm>
            <a:custGeom>
              <a:rect b="b" l="l" r="r" t="t"/>
              <a:pathLst>
                <a:path extrusionOk="0" h="12" w="22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978825" y="2988300"/>
              <a:ext cx="57175" cy="218500"/>
            </a:xfrm>
            <a:custGeom>
              <a:rect b="b" l="l" r="r" t="t"/>
              <a:pathLst>
                <a:path extrusionOk="0" h="8740" w="2287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796675" y="2972825"/>
              <a:ext cx="91400" cy="176525"/>
            </a:xfrm>
            <a:custGeom>
              <a:rect b="b" l="l" r="r" t="t"/>
              <a:pathLst>
                <a:path extrusionOk="0" h="7061" w="3656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629100" y="3150225"/>
              <a:ext cx="168775" cy="337550"/>
            </a:xfrm>
            <a:custGeom>
              <a:rect b="b" l="l" r="r" t="t"/>
              <a:pathLst>
                <a:path extrusionOk="0" h="13502" w="6751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6945500" y="2834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6943725" y="2835300"/>
              <a:ext cx="0" cy="625"/>
            </a:xfrm>
            <a:custGeom>
              <a:rect b="b" l="l" r="r" t="t"/>
              <a:pathLst>
                <a:path extrusionOk="0" h="25" w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6942225" y="2836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6881800" y="2836500"/>
              <a:ext cx="68775" cy="126825"/>
            </a:xfrm>
            <a:custGeom>
              <a:rect b="b" l="l" r="r" t="t"/>
              <a:pathLst>
                <a:path extrusionOk="0" h="5073" w="2751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6902350" y="1492875"/>
              <a:ext cx="133950" cy="92000"/>
            </a:xfrm>
            <a:custGeom>
              <a:rect b="b" l="l" r="r" t="t"/>
              <a:pathLst>
                <a:path extrusionOk="0" h="3680" w="5358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6839525" y="18372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839525" y="1689025"/>
              <a:ext cx="97375" cy="151525"/>
            </a:xfrm>
            <a:custGeom>
              <a:rect b="b" l="l" r="r" t="t"/>
              <a:pathLst>
                <a:path extrusionOk="0" h="6061" w="3895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838950" y="1834425"/>
              <a:ext cx="124725" cy="258250"/>
            </a:xfrm>
            <a:custGeom>
              <a:rect b="b" l="l" r="r" t="t"/>
              <a:pathLst>
                <a:path extrusionOk="0" h="10330" w="4989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6945800" y="1529475"/>
              <a:ext cx="90500" cy="135175"/>
            </a:xfrm>
            <a:custGeom>
              <a:rect b="b" l="l" r="r" t="t"/>
              <a:pathLst>
                <a:path extrusionOk="0" h="5407" w="362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6951750" y="1681000"/>
              <a:ext cx="84550" cy="169075"/>
            </a:xfrm>
            <a:custGeom>
              <a:rect b="b" l="l" r="r" t="t"/>
              <a:pathLst>
                <a:path extrusionOk="0" h="6763" w="3382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891325" y="1570800"/>
              <a:ext cx="56875" cy="90275"/>
            </a:xfrm>
            <a:custGeom>
              <a:rect b="b" l="l" r="r" t="t"/>
              <a:pathLst>
                <a:path extrusionOk="0" h="3611" w="2275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967825" y="2063475"/>
              <a:ext cx="68475" cy="40500"/>
            </a:xfrm>
            <a:custGeom>
              <a:rect b="b" l="l" r="r" t="t"/>
              <a:pathLst>
                <a:path extrusionOk="0" h="1620" w="2739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558850" y="2100100"/>
              <a:ext cx="396200" cy="178025"/>
            </a:xfrm>
            <a:custGeom>
              <a:rect b="b" l="l" r="r" t="t"/>
              <a:pathLst>
                <a:path extrusionOk="0" h="7121" w="15848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6954425" y="2108725"/>
              <a:ext cx="81875" cy="207200"/>
            </a:xfrm>
            <a:custGeom>
              <a:rect b="b" l="l" r="r" t="t"/>
              <a:pathLst>
                <a:path extrusionOk="0" h="8288" w="3275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6559150" y="2280175"/>
              <a:ext cx="477150" cy="150350"/>
            </a:xfrm>
            <a:custGeom>
              <a:rect b="b" l="l" r="r" t="t"/>
              <a:pathLst>
                <a:path extrusionOk="0" h="6014" w="19086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6941625" y="2825775"/>
              <a:ext cx="95275" cy="19700"/>
            </a:xfrm>
            <a:custGeom>
              <a:rect b="b" l="l" r="r" t="t"/>
              <a:pathLst>
                <a:path extrusionOk="0" h="788" w="3811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6649325" y="2926075"/>
              <a:ext cx="386100" cy="71175"/>
            </a:xfrm>
            <a:custGeom>
              <a:rect b="b" l="l" r="r" t="t"/>
              <a:pathLst>
                <a:path extrusionOk="0" h="2847" w="15444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6909175" y="3226725"/>
              <a:ext cx="125350" cy="88725"/>
            </a:xfrm>
            <a:custGeom>
              <a:rect b="b" l="l" r="r" t="t"/>
              <a:pathLst>
                <a:path extrusionOk="0" h="3549" w="5014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6638625" y="3316900"/>
              <a:ext cx="267900" cy="180400"/>
            </a:xfrm>
            <a:custGeom>
              <a:rect b="b" l="l" r="r" t="t"/>
              <a:pathLst>
                <a:path extrusionOk="0" h="7216" w="10716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6965450" y="3661000"/>
              <a:ext cx="70850" cy="74725"/>
            </a:xfrm>
            <a:custGeom>
              <a:rect b="b" l="l" r="r" t="t"/>
              <a:pathLst>
                <a:path extrusionOk="0" h="2989" w="2834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6647850" y="3864600"/>
              <a:ext cx="184850" cy="181875"/>
            </a:xfrm>
            <a:custGeom>
              <a:rect b="b" l="l" r="r" t="t"/>
              <a:pathLst>
                <a:path extrusionOk="0" h="7275" w="7394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6835375" y="3737800"/>
              <a:ext cx="131575" cy="122050"/>
            </a:xfrm>
            <a:custGeom>
              <a:rect b="b" l="l" r="r" t="t"/>
              <a:pathLst>
                <a:path extrusionOk="0" h="4882" w="5263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6647550" y="2926675"/>
              <a:ext cx="388750" cy="587000"/>
            </a:xfrm>
            <a:custGeom>
              <a:rect b="b" l="l" r="r" t="t"/>
              <a:pathLst>
                <a:path extrusionOk="0" h="23480" w="1555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6603800" y="3495625"/>
              <a:ext cx="7450" cy="13000"/>
            </a:xfrm>
            <a:custGeom>
              <a:rect b="b" l="l" r="r" t="t"/>
              <a:pathLst>
                <a:path extrusionOk="0" h="520" w="298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6640400" y="3514550"/>
              <a:ext cx="395900" cy="275350"/>
            </a:xfrm>
            <a:custGeom>
              <a:rect b="b" l="l" r="r" t="t"/>
              <a:pathLst>
                <a:path extrusionOk="0" h="11014" w="15836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6841925" y="4224750"/>
              <a:ext cx="194375" cy="153025"/>
            </a:xfrm>
            <a:custGeom>
              <a:rect b="b" l="l" r="r" t="t"/>
              <a:pathLst>
                <a:path extrusionOk="0" h="6121" w="7775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6649325" y="4070575"/>
              <a:ext cx="195300" cy="148550"/>
            </a:xfrm>
            <a:custGeom>
              <a:rect b="b" l="l" r="r" t="t"/>
              <a:pathLst>
                <a:path extrusionOk="0" h="5942" w="7812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6831200" y="3872325"/>
              <a:ext cx="180400" cy="298875"/>
            </a:xfrm>
            <a:custGeom>
              <a:rect b="b" l="l" r="r" t="t"/>
              <a:pathLst>
                <a:path extrusionOk="0" h="11955" w="7216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6632950" y="3514850"/>
              <a:ext cx="202450" cy="354225"/>
            </a:xfrm>
            <a:custGeom>
              <a:rect b="b" l="l" r="r" t="t"/>
              <a:pathLst>
                <a:path extrusionOk="0" h="14169" w="8098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6621650" y="3519025"/>
              <a:ext cx="17000" cy="515550"/>
            </a:xfrm>
            <a:custGeom>
              <a:rect b="b" l="l" r="r" t="t"/>
              <a:pathLst>
                <a:path extrusionOk="0" h="20622" w="68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5767375" y="3510375"/>
              <a:ext cx="852500" cy="922475"/>
            </a:xfrm>
            <a:custGeom>
              <a:rect b="b" l="l" r="r" t="t"/>
              <a:pathLst>
                <a:path extrusionOk="0" h="36899" w="3410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6299575" y="4069975"/>
              <a:ext cx="318525" cy="244400"/>
            </a:xfrm>
            <a:custGeom>
              <a:rect b="b" l="l" r="r" t="t"/>
              <a:pathLst>
                <a:path extrusionOk="0" h="9776" w="12741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312675" y="4246175"/>
              <a:ext cx="406325" cy="101975"/>
            </a:xfrm>
            <a:custGeom>
              <a:rect b="b" l="l" r="r" t="t"/>
              <a:pathLst>
                <a:path extrusionOk="0" h="4079" w="16253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6728200" y="4251550"/>
              <a:ext cx="2725" cy="2100"/>
            </a:xfrm>
            <a:custGeom>
              <a:rect b="b" l="l" r="r" t="t"/>
              <a:pathLst>
                <a:path extrusionOk="0" h="84" w="109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736250" y="4181300"/>
              <a:ext cx="261950" cy="69375"/>
            </a:xfrm>
            <a:custGeom>
              <a:rect b="b" l="l" r="r" t="t"/>
              <a:pathLst>
                <a:path extrusionOk="0" h="2775" w="10478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6640400" y="4078600"/>
              <a:ext cx="213150" cy="382525"/>
            </a:xfrm>
            <a:custGeom>
              <a:rect b="b" l="l" r="r" t="t"/>
              <a:pathLst>
                <a:path extrusionOk="0" h="15301" w="8526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51450" y="4463175"/>
              <a:ext cx="184850" cy="115525"/>
            </a:xfrm>
            <a:custGeom>
              <a:rect b="b" l="l" r="r" t="t"/>
              <a:pathLst>
                <a:path extrusionOk="0" h="4621" w="7394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847575" y="4406025"/>
              <a:ext cx="188425" cy="60450"/>
            </a:xfrm>
            <a:custGeom>
              <a:rect b="b" l="l" r="r" t="t"/>
              <a:pathLst>
                <a:path extrusionOk="0" h="2418" w="7537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725825" y="4654575"/>
              <a:ext cx="17300" cy="9550"/>
            </a:xfrm>
            <a:custGeom>
              <a:rect b="b" l="l" r="r" t="t"/>
              <a:pathLst>
                <a:path extrusionOk="0" h="382" w="692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737150" y="4455550"/>
              <a:ext cx="117875" cy="190425"/>
            </a:xfrm>
            <a:custGeom>
              <a:rect b="b" l="l" r="r" t="t"/>
              <a:pathLst>
                <a:path extrusionOk="0" h="7617" w="4715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6337975" y="4576300"/>
              <a:ext cx="3900" cy="5375"/>
            </a:xfrm>
            <a:custGeom>
              <a:rect b="b" l="l" r="r" t="t"/>
              <a:pathLst>
                <a:path extrusionOk="0" h="215" w="156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6410025" y="4583425"/>
              <a:ext cx="434000" cy="80700"/>
            </a:xfrm>
            <a:custGeom>
              <a:rect b="b" l="l" r="r" t="t"/>
              <a:pathLst>
                <a:path extrusionOk="0" h="3228" w="1736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778675" y="4344125"/>
              <a:ext cx="436700" cy="105675"/>
            </a:xfrm>
            <a:custGeom>
              <a:rect b="b" l="l" r="r" t="t"/>
              <a:pathLst>
                <a:path extrusionOk="0" h="4227" w="17468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778975" y="4449775"/>
              <a:ext cx="566475" cy="127425"/>
            </a:xfrm>
            <a:custGeom>
              <a:rect b="b" l="l" r="r" t="t"/>
              <a:pathLst>
                <a:path extrusionOk="0" h="5097" w="22659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6395425" y="4603375"/>
              <a:ext cx="42600" cy="60750"/>
            </a:xfrm>
            <a:custGeom>
              <a:rect b="b" l="l" r="r" t="t"/>
              <a:pathLst>
                <a:path extrusionOk="0" h="2430" w="1704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6271300" y="4385800"/>
              <a:ext cx="100350" cy="163725"/>
            </a:xfrm>
            <a:custGeom>
              <a:rect b="b" l="l" r="r" t="t"/>
              <a:pathLst>
                <a:path extrusionOk="0" h="6549" w="4014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5772725" y="4454250"/>
              <a:ext cx="364950" cy="209875"/>
            </a:xfrm>
            <a:custGeom>
              <a:rect b="b" l="l" r="r" t="t"/>
              <a:pathLst>
                <a:path extrusionOk="0" h="8395" w="14598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341850" y="4544475"/>
              <a:ext cx="72350" cy="71050"/>
            </a:xfrm>
            <a:custGeom>
              <a:rect b="b" l="l" r="r" t="t"/>
              <a:pathLst>
                <a:path extrusionOk="0" h="2842" w="2894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212375" y="4289200"/>
              <a:ext cx="100625" cy="100600"/>
            </a:xfrm>
            <a:custGeom>
              <a:rect b="b" l="l" r="r" t="t"/>
              <a:pathLst>
                <a:path extrusionOk="0" h="4024" w="4025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6886575" y="1575550"/>
              <a:ext cx="19050" cy="17950"/>
            </a:xfrm>
            <a:custGeom>
              <a:rect b="b" l="l" r="r" t="t"/>
              <a:pathLst>
                <a:path extrusionOk="0" h="718" w="762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6612725" y="2909675"/>
              <a:ext cx="36925" cy="36225"/>
            </a:xfrm>
            <a:custGeom>
              <a:rect b="b" l="l" r="r" t="t"/>
              <a:pathLst>
                <a:path extrusionOk="0" h="1449" w="1477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6607950" y="4033250"/>
              <a:ext cx="50925" cy="50550"/>
            </a:xfrm>
            <a:custGeom>
              <a:rect b="b" l="l" r="r" t="t"/>
              <a:pathLst>
                <a:path extrusionOk="0" h="2022" w="2037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6996400" y="4166875"/>
              <a:ext cx="36325" cy="36000"/>
            </a:xfrm>
            <a:custGeom>
              <a:rect b="b" l="l" r="r" t="t"/>
              <a:pathLst>
                <a:path extrusionOk="0" h="1440" w="1453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710350" y="4394000"/>
              <a:ext cx="37225" cy="35950"/>
            </a:xfrm>
            <a:custGeom>
              <a:rect b="b" l="l" r="r" t="t"/>
              <a:pathLst>
                <a:path extrusionOk="0" h="1438" w="1489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6609750" y="3484075"/>
              <a:ext cx="35725" cy="35675"/>
            </a:xfrm>
            <a:custGeom>
              <a:rect b="b" l="l" r="r" t="t"/>
              <a:pathLst>
                <a:path extrusionOk="0" h="1427" w="1429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7027050" y="3205875"/>
              <a:ext cx="8950" cy="31275"/>
            </a:xfrm>
            <a:custGeom>
              <a:rect b="b" l="l" r="r" t="t"/>
              <a:pathLst>
                <a:path extrusionOk="0" h="1251" w="358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6923175" y="1659900"/>
              <a:ext cx="35750" cy="35150"/>
            </a:xfrm>
            <a:custGeom>
              <a:rect b="b" l="l" r="r" t="t"/>
              <a:pathLst>
                <a:path extrusionOk="0" h="1406" w="143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526400" y="2260750"/>
              <a:ext cx="36625" cy="35900"/>
            </a:xfrm>
            <a:custGeom>
              <a:rect b="b" l="l" r="r" t="t"/>
              <a:pathLst>
                <a:path extrusionOk="0" h="1436" w="1465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5728375" y="4421425"/>
              <a:ext cx="51825" cy="50475"/>
            </a:xfrm>
            <a:custGeom>
              <a:rect b="b" l="l" r="r" t="t"/>
              <a:pathLst>
                <a:path extrusionOk="0" h="2019" w="2073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6710950" y="4235475"/>
              <a:ext cx="20850" cy="20600"/>
            </a:xfrm>
            <a:custGeom>
              <a:rect b="b" l="l" r="r" t="t"/>
              <a:pathLst>
                <a:path extrusionOk="0" h="824" w="834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6828225" y="3855375"/>
              <a:ext cx="21150" cy="20450"/>
            </a:xfrm>
            <a:custGeom>
              <a:rect b="b" l="l" r="r" t="t"/>
              <a:pathLst>
                <a:path extrusionOk="0" h="818" w="846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6930325" y="4028600"/>
              <a:ext cx="21450" cy="20575"/>
            </a:xfrm>
            <a:custGeom>
              <a:rect b="b" l="l" r="r" t="t"/>
              <a:pathLst>
                <a:path extrusionOk="0" h="823" w="858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984800" y="31787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950250" y="2089625"/>
              <a:ext cx="20875" cy="20600"/>
            </a:xfrm>
            <a:custGeom>
              <a:rect b="b" l="l" r="r" t="t"/>
              <a:pathLst>
                <a:path extrusionOk="0" h="824" w="835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882700" y="3304975"/>
              <a:ext cx="21450" cy="20600"/>
            </a:xfrm>
            <a:custGeom>
              <a:rect b="b" l="l" r="r" t="t"/>
              <a:pathLst>
                <a:path extrusionOk="0" h="824" w="858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801125" y="3180575"/>
              <a:ext cx="21475" cy="20600"/>
            </a:xfrm>
            <a:custGeom>
              <a:rect b="b" l="l" r="r" t="t"/>
              <a:pathLst>
                <a:path extrusionOk="0" h="824" w="859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7"/>
          <p:cNvGrpSpPr/>
          <p:nvPr/>
        </p:nvGrpSpPr>
        <p:grpSpPr>
          <a:xfrm flipH="1">
            <a:off x="-488" y="3059399"/>
            <a:ext cx="5035458" cy="2084012"/>
            <a:chOff x="4145150" y="2643900"/>
            <a:chExt cx="1914550" cy="792400"/>
          </a:xfrm>
        </p:grpSpPr>
        <p:sp>
          <p:nvSpPr>
            <p:cNvPr id="747" name="Google Shape;747;p7"/>
            <p:cNvSpPr/>
            <p:nvPr/>
          </p:nvSpPr>
          <p:spPr>
            <a:xfrm>
              <a:off x="5202425" y="3311250"/>
              <a:ext cx="149150" cy="50325"/>
            </a:xfrm>
            <a:custGeom>
              <a:rect b="b" l="l" r="r" t="t"/>
              <a:pathLst>
                <a:path extrusionOk="0" h="2013" w="5966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5104200" y="3285350"/>
              <a:ext cx="91100" cy="31575"/>
            </a:xfrm>
            <a:custGeom>
              <a:rect b="b" l="l" r="r" t="t"/>
              <a:pathLst>
                <a:path extrusionOk="0" h="1263" w="3644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5098850" y="3282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5097050" y="3284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5317625" y="3080875"/>
              <a:ext cx="235450" cy="109550"/>
            </a:xfrm>
            <a:custGeom>
              <a:rect b="b" l="l" r="r" t="t"/>
              <a:pathLst>
                <a:path extrusionOk="0" h="4382" w="9418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193500" y="3188625"/>
              <a:ext cx="122950" cy="59850"/>
            </a:xfrm>
            <a:custGeom>
              <a:rect b="b" l="l" r="r" t="t"/>
              <a:pathLst>
                <a:path extrusionOk="0" h="2394" w="4918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097050" y="3284450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098550" y="3243975"/>
              <a:ext cx="88425" cy="44675"/>
            </a:xfrm>
            <a:custGeom>
              <a:rect b="b" l="l" r="r" t="t"/>
              <a:pathLst>
                <a:path extrusionOk="0" h="1787" w="3537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5098250" y="32826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097650" y="32832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158250" y="3228800"/>
              <a:ext cx="79800" cy="113125"/>
            </a:xfrm>
            <a:custGeom>
              <a:rect b="b" l="l" r="r" t="t"/>
              <a:pathLst>
                <a:path extrusionOk="0" h="4525" w="3192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308850" y="3190700"/>
              <a:ext cx="106000" cy="64325"/>
            </a:xfrm>
            <a:custGeom>
              <a:rect b="b" l="l" r="r" t="t"/>
              <a:pathLst>
                <a:path extrusionOk="0" h="2573" w="424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410075" y="3190700"/>
              <a:ext cx="176525" cy="91100"/>
            </a:xfrm>
            <a:custGeom>
              <a:rect b="b" l="l" r="r" t="t"/>
              <a:pathLst>
                <a:path extrusionOk="0" h="3644" w="7061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164500" y="3260350"/>
              <a:ext cx="127725" cy="87525"/>
            </a:xfrm>
            <a:custGeom>
              <a:rect b="b" l="l" r="r" t="t"/>
              <a:pathLst>
                <a:path extrusionOk="0" h="3501" w="5109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228800" y="3220775"/>
              <a:ext cx="61325" cy="41400"/>
            </a:xfrm>
            <a:custGeom>
              <a:rect b="b" l="l" r="r" t="t"/>
              <a:pathLst>
                <a:path extrusionOk="0" h="1656" w="2453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302900" y="3265125"/>
              <a:ext cx="222375" cy="130500"/>
            </a:xfrm>
            <a:custGeom>
              <a:rect b="b" l="l" r="r" t="t"/>
              <a:pathLst>
                <a:path extrusionOk="0" h="5220" w="8895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545500" y="3403525"/>
              <a:ext cx="25325" cy="32475"/>
            </a:xfrm>
            <a:custGeom>
              <a:rect b="b" l="l" r="r" t="t"/>
              <a:pathLst>
                <a:path extrusionOk="0" h="1299" w="1013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592225" y="3007050"/>
              <a:ext cx="130100" cy="268800"/>
            </a:xfrm>
            <a:custGeom>
              <a:rect b="b" l="l" r="r" t="t"/>
              <a:pathLst>
                <a:path extrusionOk="0" h="10752" w="5204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545500" y="3284450"/>
              <a:ext cx="48550" cy="91125"/>
            </a:xfrm>
            <a:custGeom>
              <a:rect b="b" l="l" r="r" t="t"/>
              <a:pathLst>
                <a:path extrusionOk="0" h="3645" w="1942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597575" y="3275225"/>
              <a:ext cx="212850" cy="99450"/>
            </a:xfrm>
            <a:custGeom>
              <a:rect b="b" l="l" r="r" t="t"/>
              <a:pathLst>
                <a:path extrusionOk="0" h="3978" w="8514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838700" y="3381500"/>
              <a:ext cx="124725" cy="54200"/>
            </a:xfrm>
            <a:custGeom>
              <a:rect b="b" l="l" r="r" t="t"/>
              <a:pathLst>
                <a:path extrusionOk="0" h="2168" w="4989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723500" y="3007350"/>
              <a:ext cx="99725" cy="355725"/>
            </a:xfrm>
            <a:custGeom>
              <a:rect b="b" l="l" r="r" t="t"/>
              <a:pathLst>
                <a:path extrusionOk="0" h="14229" w="3989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825300" y="3394600"/>
              <a:ext cx="18475" cy="41100"/>
            </a:xfrm>
            <a:custGeom>
              <a:rect b="b" l="l" r="r" t="t"/>
              <a:pathLst>
                <a:path extrusionOk="0" h="1644" w="739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078300" y="3281775"/>
              <a:ext cx="26825" cy="153325"/>
            </a:xfrm>
            <a:custGeom>
              <a:rect b="b" l="l" r="r" t="t"/>
              <a:pathLst>
                <a:path extrusionOk="0" h="6133" w="1073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5165975" y="3082950"/>
              <a:ext cx="51650" cy="352750"/>
            </a:xfrm>
            <a:custGeom>
              <a:rect b="b" l="l" r="r" t="t"/>
              <a:pathLst>
                <a:path extrusionOk="0" h="14110" w="2066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5303025" y="3368700"/>
              <a:ext cx="54800" cy="67000"/>
            </a:xfrm>
            <a:custGeom>
              <a:rect b="b" l="l" r="r" t="t"/>
              <a:pathLst>
                <a:path extrusionOk="0" h="2680" w="2192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430125" y="3087425"/>
              <a:ext cx="129500" cy="180700"/>
            </a:xfrm>
            <a:custGeom>
              <a:rect b="b" l="l" r="r" t="t"/>
              <a:pathLst>
                <a:path extrusionOk="0" h="7228" w="518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5365250" y="3269875"/>
              <a:ext cx="63425" cy="84550"/>
            </a:xfrm>
            <a:custGeom>
              <a:rect b="b" l="l" r="r" t="t"/>
              <a:pathLst>
                <a:path extrusionOk="0" h="3382" w="2537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5372675" y="3356800"/>
              <a:ext cx="248275" cy="56575"/>
            </a:xfrm>
            <a:custGeom>
              <a:rect b="b" l="l" r="r" t="t"/>
              <a:pathLst>
                <a:path extrusionOk="0" h="2263" w="9931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5718250" y="3230300"/>
              <a:ext cx="86350" cy="88125"/>
            </a:xfrm>
            <a:custGeom>
              <a:rect b="b" l="l" r="r" t="t"/>
              <a:pathLst>
                <a:path extrusionOk="0" h="3525" w="3454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5808450" y="3104675"/>
              <a:ext cx="128625" cy="124150"/>
            </a:xfrm>
            <a:custGeom>
              <a:rect b="b" l="l" r="r" t="t"/>
              <a:pathLst>
                <a:path extrusionOk="0" h="4966" w="5145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5622425" y="3317200"/>
              <a:ext cx="94375" cy="92000"/>
            </a:xfrm>
            <a:custGeom>
              <a:rect b="b" l="l" r="r" t="t"/>
              <a:pathLst>
                <a:path extrusionOk="0" h="3680" w="3775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166700" y="3082050"/>
              <a:ext cx="498600" cy="354250"/>
            </a:xfrm>
            <a:custGeom>
              <a:rect b="b" l="l" r="r" t="t"/>
              <a:pathLst>
                <a:path extrusionOk="0" h="14170" w="19944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558725" y="3064225"/>
              <a:ext cx="8950" cy="4750"/>
            </a:xfrm>
            <a:custGeom>
              <a:rect b="b" l="l" r="r" t="t"/>
              <a:pathLst>
                <a:path extrusionOk="0" h="190" w="358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571525" y="3089200"/>
              <a:ext cx="223250" cy="346500"/>
            </a:xfrm>
            <a:custGeom>
              <a:rect b="b" l="l" r="r" t="t"/>
              <a:pathLst>
                <a:path extrusionOk="0" h="13860" w="893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6055500" y="3242800"/>
              <a:ext cx="4200" cy="14900"/>
            </a:xfrm>
            <a:custGeom>
              <a:rect b="b" l="l" r="r" t="t"/>
              <a:pathLst>
                <a:path extrusionOk="0" h="596" w="168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953400" y="3107050"/>
              <a:ext cx="98850" cy="137250"/>
            </a:xfrm>
            <a:custGeom>
              <a:rect b="b" l="l" r="r" t="t"/>
              <a:pathLst>
                <a:path extrusionOk="0" h="5490" w="3954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71825" y="3083850"/>
              <a:ext cx="239625" cy="146475"/>
            </a:xfrm>
            <a:custGeom>
              <a:rect b="b" l="l" r="r" t="t"/>
              <a:pathLst>
                <a:path extrusionOk="0" h="5859" w="9585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814100" y="3227900"/>
              <a:ext cx="202450" cy="130700"/>
            </a:xfrm>
            <a:custGeom>
              <a:rect b="b" l="l" r="r" t="t"/>
              <a:pathLst>
                <a:path extrusionOk="0" h="5228" w="8098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74500" y="3075800"/>
              <a:ext cx="354825" cy="22650"/>
            </a:xfrm>
            <a:custGeom>
              <a:rect b="b" l="l" r="r" t="t"/>
              <a:pathLst>
                <a:path extrusionOk="0" h="906" w="14193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569125" y="2643900"/>
              <a:ext cx="490575" cy="431025"/>
            </a:xfrm>
            <a:custGeom>
              <a:rect b="b" l="l" r="r" t="t"/>
              <a:pathLst>
                <a:path extrusionOk="0" h="17241" w="19623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954000" y="2949300"/>
              <a:ext cx="105100" cy="136050"/>
            </a:xfrm>
            <a:custGeom>
              <a:rect b="b" l="l" r="r" t="t"/>
              <a:pathLst>
                <a:path extrusionOk="0" h="5442" w="4204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022475" y="3206175"/>
              <a:ext cx="37225" cy="143500"/>
            </a:xfrm>
            <a:custGeom>
              <a:rect b="b" l="l" r="r" t="t"/>
              <a:pathLst>
                <a:path extrusionOk="0" h="5740" w="1489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59075" y="3100225"/>
              <a:ext cx="100625" cy="64900"/>
            </a:xfrm>
            <a:custGeom>
              <a:rect b="b" l="l" r="r" t="t"/>
              <a:pathLst>
                <a:path extrusionOk="0" h="2596" w="4025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4523175" y="3371975"/>
              <a:ext cx="36625" cy="35750"/>
            </a:xfrm>
            <a:custGeom>
              <a:rect b="b" l="l" r="r" t="t"/>
              <a:pathLst>
                <a:path extrusionOk="0" h="1430" w="1465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4806850" y="3361225"/>
              <a:ext cx="35725" cy="35175"/>
            </a:xfrm>
            <a:custGeom>
              <a:rect b="b" l="l" r="r" t="t"/>
              <a:pathLst>
                <a:path extrusionOk="0" h="1407" w="1429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231475" y="3218375"/>
              <a:ext cx="12225" cy="12250"/>
            </a:xfrm>
            <a:custGeom>
              <a:rect b="b" l="l" r="r" t="t"/>
              <a:pathLst>
                <a:path extrusionOk="0" h="490" w="489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5155100" y="3058225"/>
              <a:ext cx="25325" cy="25050"/>
            </a:xfrm>
            <a:custGeom>
              <a:rect b="b" l="l" r="r" t="t"/>
              <a:pathLst>
                <a:path extrusionOk="0" h="1002" w="1013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5929000" y="3079000"/>
              <a:ext cx="34850" cy="34325"/>
            </a:xfrm>
            <a:custGeom>
              <a:rect b="b" l="l" r="r" t="t"/>
              <a:pathLst>
                <a:path extrusionOk="0" h="1373" w="1394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012050" y="3348375"/>
              <a:ext cx="25625" cy="24275"/>
            </a:xfrm>
            <a:custGeom>
              <a:rect b="b" l="l" r="r" t="t"/>
              <a:pathLst>
                <a:path extrusionOk="0" h="971" w="1025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550375" y="3068250"/>
              <a:ext cx="25025" cy="24250"/>
            </a:xfrm>
            <a:custGeom>
              <a:rect b="b" l="l" r="r" t="t"/>
              <a:pathLst>
                <a:path extrusionOk="0" h="970" w="1001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349175" y="3348750"/>
              <a:ext cx="25025" cy="24850"/>
            </a:xfrm>
            <a:custGeom>
              <a:rect b="b" l="l" r="r" t="t"/>
              <a:pathLst>
                <a:path extrusionOk="0" h="994" w="1001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4288925" y="3245425"/>
              <a:ext cx="24725" cy="24575"/>
            </a:xfrm>
            <a:custGeom>
              <a:rect b="b" l="l" r="r" t="t"/>
              <a:pathLst>
                <a:path extrusionOk="0" h="983" w="989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4145150" y="3339825"/>
              <a:ext cx="26225" cy="24750"/>
            </a:xfrm>
            <a:custGeom>
              <a:rect b="b" l="l" r="r" t="t"/>
              <a:pathLst>
                <a:path extrusionOk="0" h="990" w="1049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4710100" y="2985275"/>
              <a:ext cx="25625" cy="24775"/>
            </a:xfrm>
            <a:custGeom>
              <a:rect b="b" l="l" r="r" t="t"/>
              <a:pathLst>
                <a:path extrusionOk="0" h="991" w="1025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801300" y="3226125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918575" y="3299625"/>
              <a:ext cx="14600" cy="14325"/>
            </a:xfrm>
            <a:custGeom>
              <a:rect b="b" l="l" r="r" t="t"/>
              <a:pathLst>
                <a:path extrusionOk="0" h="573" w="584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332800" y="3319575"/>
              <a:ext cx="14300" cy="14025"/>
            </a:xfrm>
            <a:custGeom>
              <a:rect b="b" l="l" r="r" t="t"/>
              <a:pathLst>
                <a:path extrusionOk="0" h="561" w="572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583900" y="3272550"/>
              <a:ext cx="14600" cy="14375"/>
            </a:xfrm>
            <a:custGeom>
              <a:rect b="b" l="l" r="r" t="t"/>
              <a:pathLst>
                <a:path extrusionOk="0" h="575" w="584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5421500" y="3251650"/>
              <a:ext cx="14900" cy="14400"/>
            </a:xfrm>
            <a:custGeom>
              <a:rect b="b" l="l" r="r" t="t"/>
              <a:pathLst>
                <a:path extrusionOk="0" h="576" w="596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632525" y="3428525"/>
              <a:ext cx="14025" cy="7175"/>
            </a:xfrm>
            <a:custGeom>
              <a:rect b="b" l="l" r="r" t="t"/>
              <a:pathLst>
                <a:path extrusionOk="0" h="287" w="561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5338150" y="3193075"/>
              <a:ext cx="14025" cy="14050"/>
            </a:xfrm>
            <a:custGeom>
              <a:rect b="b" l="l" r="r" t="t"/>
              <a:pathLst>
                <a:path extrusionOk="0" h="562" w="561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7"/>
          <p:cNvSpPr txBox="1"/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0" name="Google Shape;810;p7"/>
          <p:cNvSpPr txBox="1"/>
          <p:nvPr>
            <p:ph idx="1" type="subTitle"/>
          </p:nvPr>
        </p:nvSpPr>
        <p:spPr>
          <a:xfrm>
            <a:off x="948988" y="2357225"/>
            <a:ext cx="37905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8"/>
          <p:cNvGrpSpPr/>
          <p:nvPr/>
        </p:nvGrpSpPr>
        <p:grpSpPr>
          <a:xfrm rot="10800000">
            <a:off x="38" y="-3"/>
            <a:ext cx="3941609" cy="1021956"/>
            <a:chOff x="2582150" y="3714800"/>
            <a:chExt cx="2689050" cy="697200"/>
          </a:xfrm>
        </p:grpSpPr>
        <p:sp>
          <p:nvSpPr>
            <p:cNvPr id="813" name="Google Shape;813;p8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8"/>
          <p:cNvGrpSpPr/>
          <p:nvPr/>
        </p:nvGrpSpPr>
        <p:grpSpPr>
          <a:xfrm flipH="1" rot="10800000">
            <a:off x="5202063" y="-3"/>
            <a:ext cx="3941609" cy="1021956"/>
            <a:chOff x="2582150" y="3714800"/>
            <a:chExt cx="2689050" cy="697200"/>
          </a:xfrm>
        </p:grpSpPr>
        <p:sp>
          <p:nvSpPr>
            <p:cNvPr id="874" name="Google Shape;874;p8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8"/>
          <p:cNvGrpSpPr/>
          <p:nvPr/>
        </p:nvGrpSpPr>
        <p:grpSpPr>
          <a:xfrm>
            <a:off x="-27" y="3282339"/>
            <a:ext cx="3680939" cy="1565485"/>
            <a:chOff x="889075" y="3382100"/>
            <a:chExt cx="2866775" cy="1219225"/>
          </a:xfrm>
        </p:grpSpPr>
        <p:sp>
          <p:nvSpPr>
            <p:cNvPr id="935" name="Google Shape;935;p8"/>
            <p:cNvSpPr/>
            <p:nvPr/>
          </p:nvSpPr>
          <p:spPr>
            <a:xfrm>
              <a:off x="2285400" y="4527175"/>
              <a:ext cx="133950" cy="42000"/>
            </a:xfrm>
            <a:custGeom>
              <a:rect b="b" l="l" r="r" t="t"/>
              <a:pathLst>
                <a:path extrusionOk="0" h="1680" w="5358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429750" y="4527475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111850" y="4560225"/>
              <a:ext cx="163750" cy="40800"/>
            </a:xfrm>
            <a:custGeom>
              <a:rect b="b" l="l" r="r" t="t"/>
              <a:pathLst>
                <a:path extrusionOk="0" h="1632" w="655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2428575" y="45256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2426775" y="4524200"/>
              <a:ext cx="925" cy="925"/>
            </a:xfrm>
            <a:custGeom>
              <a:rect b="b" l="l" r="r" t="t"/>
              <a:pathLst>
                <a:path extrusionOk="0" h="37" w="37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2428275" y="4525400"/>
              <a:ext cx="325" cy="300"/>
            </a:xfrm>
            <a:custGeom>
              <a:rect b="b" l="l" r="r" t="t"/>
              <a:pathLst>
                <a:path extrusionOk="0" h="12" w="13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2115725" y="4376850"/>
              <a:ext cx="176250" cy="92600"/>
            </a:xfrm>
            <a:custGeom>
              <a:rect b="b" l="l" r="r" t="t"/>
              <a:pathLst>
                <a:path extrusionOk="0" h="3704" w="705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2300575" y="4463175"/>
              <a:ext cx="126525" cy="69375"/>
            </a:xfrm>
            <a:custGeom>
              <a:rect b="b" l="l" r="r" t="t"/>
              <a:pathLst>
                <a:path extrusionOk="0" h="2775" w="5061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777600" y="4208100"/>
              <a:ext cx="336950" cy="170275"/>
            </a:xfrm>
            <a:custGeom>
              <a:rect b="b" l="l" r="r" t="t"/>
              <a:pathLst>
                <a:path extrusionOk="0" h="6811" w="13478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2429750" y="45271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2428575" y="4525400"/>
              <a:ext cx="25" cy="300"/>
            </a:xfrm>
            <a:custGeom>
              <a:rect b="b" l="l" r="r" t="t"/>
              <a:pathLst>
                <a:path extrusionOk="0" h="12" w="1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3679325" y="4491150"/>
              <a:ext cx="76525" cy="109875"/>
            </a:xfrm>
            <a:custGeom>
              <a:rect b="b" l="l" r="r" t="t"/>
              <a:pathLst>
                <a:path extrusionOk="0" h="4395" w="3061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3424225" y="4426275"/>
              <a:ext cx="150925" cy="98550"/>
            </a:xfrm>
            <a:custGeom>
              <a:rect b="b" l="l" r="r" t="t"/>
              <a:pathLst>
                <a:path extrusionOk="0" h="3942" w="6037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3171525" y="4426275"/>
              <a:ext cx="259275" cy="123550"/>
            </a:xfrm>
            <a:custGeom>
              <a:rect b="b" l="l" r="r" t="t"/>
              <a:pathLst>
                <a:path extrusionOk="0" h="4942" w="10371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3599850" y="4534025"/>
              <a:ext cx="100925" cy="67000"/>
            </a:xfrm>
            <a:custGeom>
              <a:rect b="b" l="l" r="r" t="t"/>
              <a:pathLst>
                <a:path extrusionOk="0" h="2680" w="4037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3456675" y="4539975"/>
              <a:ext cx="126825" cy="61050"/>
            </a:xfrm>
            <a:custGeom>
              <a:rect b="b" l="l" r="r" t="t"/>
              <a:pathLst>
                <a:path extrusionOk="0" h="2442" w="5073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3602825" y="4479850"/>
              <a:ext cx="91100" cy="56275"/>
            </a:xfrm>
            <a:custGeom>
              <a:rect b="b" l="l" r="r" t="t"/>
              <a:pathLst>
                <a:path extrusionOk="0" h="2251" w="3644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2987850" y="4144100"/>
              <a:ext cx="175650" cy="396800"/>
            </a:xfrm>
            <a:custGeom>
              <a:rect b="b" l="l" r="r" t="t"/>
              <a:pathLst>
                <a:path extrusionOk="0" h="15872" w="7026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3159900" y="4553675"/>
              <a:ext cx="31275" cy="47350"/>
            </a:xfrm>
            <a:custGeom>
              <a:rect b="b" l="l" r="r" t="t"/>
              <a:pathLst>
                <a:path extrusionOk="0" h="1894" w="1251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2998275" y="4539850"/>
              <a:ext cx="156900" cy="61175"/>
            </a:xfrm>
            <a:custGeom>
              <a:rect b="b" l="l" r="r" t="t"/>
              <a:pathLst>
                <a:path extrusionOk="0" h="2447" w="6276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838450" y="4144100"/>
              <a:ext cx="147950" cy="456925"/>
            </a:xfrm>
            <a:custGeom>
              <a:rect b="b" l="l" r="r" t="t"/>
              <a:pathLst>
                <a:path extrusionOk="0" h="18277" w="5918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2418450" y="4523000"/>
              <a:ext cx="17875" cy="77425"/>
            </a:xfrm>
            <a:custGeom>
              <a:rect b="b" l="l" r="r" t="t"/>
              <a:pathLst>
                <a:path extrusionOk="0" h="3097" w="715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2269325" y="4231000"/>
              <a:ext cx="70575" cy="370025"/>
            </a:xfrm>
            <a:custGeom>
              <a:rect b="b" l="l" r="r" t="t"/>
              <a:pathLst>
                <a:path extrusionOk="0" h="14801" w="2823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768950" y="4217025"/>
              <a:ext cx="178625" cy="268800"/>
            </a:xfrm>
            <a:custGeom>
              <a:rect b="b" l="l" r="r" t="t"/>
              <a:pathLst>
                <a:path extrusionOk="0" h="10752" w="7145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1949050" y="4488775"/>
              <a:ext cx="83350" cy="112250"/>
            </a:xfrm>
            <a:custGeom>
              <a:rect b="b" l="l" r="r" t="t"/>
              <a:pathLst>
                <a:path extrusionOk="0" h="4490" w="3334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1528150" y="4542950"/>
              <a:ext cx="62250" cy="58075"/>
            </a:xfrm>
            <a:custGeom>
              <a:rect b="b" l="l" r="r" t="t"/>
              <a:pathLst>
                <a:path extrusionOk="0" h="2323" w="249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1404925" y="4411375"/>
              <a:ext cx="121475" cy="132500"/>
            </a:xfrm>
            <a:custGeom>
              <a:rect b="b" l="l" r="r" t="t"/>
              <a:pathLst>
                <a:path extrusionOk="0" h="5300" w="4859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1219200" y="4222975"/>
              <a:ext cx="181275" cy="185450"/>
            </a:xfrm>
            <a:custGeom>
              <a:rect b="b" l="l" r="r" t="t"/>
              <a:pathLst>
                <a:path extrusionOk="0" h="7418" w="7251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1770450" y="4228325"/>
              <a:ext cx="568850" cy="372400"/>
            </a:xfrm>
            <a:custGeom>
              <a:rect b="b" l="l" r="r" t="t"/>
              <a:pathLst>
                <a:path extrusionOk="0" h="14896" w="22754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757350" y="4183475"/>
              <a:ext cx="13125" cy="6775"/>
            </a:xfrm>
            <a:custGeom>
              <a:rect b="b" l="l" r="r" t="t"/>
              <a:pathLst>
                <a:path extrusionOk="0" h="271" w="525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1482325" y="4218800"/>
              <a:ext cx="269100" cy="382525"/>
            </a:xfrm>
            <a:custGeom>
              <a:rect b="b" l="l" r="r" t="t"/>
              <a:pathLst>
                <a:path extrusionOk="0" h="15301" w="10764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045650" y="4224750"/>
              <a:ext cx="149150" cy="194700"/>
            </a:xfrm>
            <a:custGeom>
              <a:rect b="b" l="l" r="r" t="t"/>
              <a:pathLst>
                <a:path extrusionOk="0" h="7788" w="5966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892950" y="4416450"/>
              <a:ext cx="147075" cy="184575"/>
            </a:xfrm>
            <a:custGeom>
              <a:rect b="b" l="l" r="r" t="t"/>
              <a:pathLst>
                <a:path extrusionOk="0" h="7383" w="5883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395700" y="4211350"/>
              <a:ext cx="354825" cy="200650"/>
            </a:xfrm>
            <a:custGeom>
              <a:rect b="b" l="l" r="r" t="t"/>
              <a:pathLst>
                <a:path extrusionOk="0" h="8026" w="14193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1092100" y="4407825"/>
              <a:ext cx="300350" cy="178900"/>
            </a:xfrm>
            <a:custGeom>
              <a:rect b="b" l="l" r="r" t="t"/>
              <a:pathLst>
                <a:path extrusionOk="0" h="7156" w="12014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231100" y="4199750"/>
              <a:ext cx="516150" cy="14325"/>
            </a:xfrm>
            <a:custGeom>
              <a:rect b="b" l="l" r="r" t="t"/>
              <a:pathLst>
                <a:path extrusionOk="0" h="573" w="20646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889375" y="3382100"/>
              <a:ext cx="866225" cy="816200"/>
            </a:xfrm>
            <a:custGeom>
              <a:rect b="b" l="l" r="r" t="t"/>
              <a:pathLst>
                <a:path extrusionOk="0" h="32648" w="34649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953675" y="3873825"/>
              <a:ext cx="242625" cy="319700"/>
            </a:xfrm>
            <a:custGeom>
              <a:rect b="b" l="l" r="r" t="t"/>
              <a:pathLst>
                <a:path extrusionOk="0" h="12788" w="9705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015000" y="4311375"/>
              <a:ext cx="67875" cy="261950"/>
            </a:xfrm>
            <a:custGeom>
              <a:rect b="b" l="l" r="r" t="t"/>
              <a:pathLst>
                <a:path extrusionOk="0" h="10478" w="2715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011725" y="4302450"/>
              <a:ext cx="2100" cy="2700"/>
            </a:xfrm>
            <a:custGeom>
              <a:rect b="b" l="l" r="r" t="t"/>
              <a:pathLst>
                <a:path extrusionOk="0" h="108" w="84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919450" y="3886925"/>
              <a:ext cx="99725" cy="406625"/>
            </a:xfrm>
            <a:custGeom>
              <a:rect b="b" l="l" r="r" t="t"/>
              <a:pathLst>
                <a:path extrusionOk="0" h="16265" w="3989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889075" y="4214625"/>
              <a:ext cx="298000" cy="168500"/>
            </a:xfrm>
            <a:custGeom>
              <a:rect b="b" l="l" r="r" t="t"/>
              <a:pathLst>
                <a:path extrusionOk="0" h="6740" w="1192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889375" y="3623200"/>
              <a:ext cx="34550" cy="166100"/>
            </a:xfrm>
            <a:custGeom>
              <a:rect b="b" l="l" r="r" t="t"/>
              <a:pathLst>
                <a:path extrusionOk="0" h="6644" w="1382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889075" y="3786975"/>
              <a:ext cx="91725" cy="100275"/>
            </a:xfrm>
            <a:custGeom>
              <a:rect b="b" l="l" r="r" t="t"/>
              <a:pathLst>
                <a:path extrusionOk="0" h="4011" w="3669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3670975" y="4475375"/>
              <a:ext cx="17900" cy="18025"/>
            </a:xfrm>
            <a:custGeom>
              <a:rect b="b" l="l" r="r" t="t"/>
              <a:pathLst>
                <a:path extrusionOk="0" h="721" w="716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2319625" y="4195250"/>
              <a:ext cx="36625" cy="35925"/>
            </a:xfrm>
            <a:custGeom>
              <a:rect b="b" l="l" r="r" t="t"/>
              <a:pathLst>
                <a:path extrusionOk="0" h="1437" w="1465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181675" y="4184500"/>
              <a:ext cx="50625" cy="49950"/>
            </a:xfrm>
            <a:custGeom>
              <a:rect b="b" l="l" r="r" t="t"/>
              <a:pathLst>
                <a:path extrusionOk="0" h="1998" w="2025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1061125" y="4571450"/>
              <a:ext cx="36050" cy="28975"/>
            </a:xfrm>
            <a:custGeom>
              <a:rect b="b" l="l" r="r" t="t"/>
              <a:pathLst>
                <a:path extrusionOk="0" h="1159" w="1442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745750" y="4188500"/>
              <a:ext cx="36925" cy="35975"/>
            </a:xfrm>
            <a:custGeom>
              <a:rect b="b" l="l" r="r" t="t"/>
              <a:pathLst>
                <a:path extrusionOk="0" h="1439" w="1477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3568600" y="4511575"/>
              <a:ext cx="36025" cy="35350"/>
            </a:xfrm>
            <a:custGeom>
              <a:rect b="b" l="l" r="r" t="t"/>
              <a:pathLst>
                <a:path extrusionOk="0" h="1414" w="1441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2968800" y="4112475"/>
              <a:ext cx="37550" cy="35500"/>
            </a:xfrm>
            <a:custGeom>
              <a:rect b="b" l="l" r="r" t="t"/>
              <a:pathLst>
                <a:path extrusionOk="0" h="1420" w="1502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1008750" y="428547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388550" y="4405125"/>
              <a:ext cx="20875" cy="20950"/>
            </a:xfrm>
            <a:custGeom>
              <a:rect b="b" l="l" r="r" t="t"/>
              <a:pathLst>
                <a:path extrusionOk="0" h="838" w="835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1214725" y="4506025"/>
              <a:ext cx="20850" cy="20900"/>
            </a:xfrm>
            <a:custGeom>
              <a:rect b="b" l="l" r="r" t="t"/>
              <a:pathLst>
                <a:path extrusionOk="0" h="836" w="834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2064225" y="4565550"/>
              <a:ext cx="21175" cy="20600"/>
            </a:xfrm>
            <a:custGeom>
              <a:rect b="b" l="l" r="r" t="t"/>
              <a:pathLst>
                <a:path extrusionOk="0" h="824" w="847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3153650" y="4535800"/>
              <a:ext cx="20875" cy="20900"/>
            </a:xfrm>
            <a:custGeom>
              <a:rect b="b" l="l" r="r" t="t"/>
              <a:pathLst>
                <a:path extrusionOk="0" h="836" w="835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1938625" y="4462425"/>
              <a:ext cx="21450" cy="20550"/>
            </a:xfrm>
            <a:custGeom>
              <a:rect b="b" l="l" r="r" t="t"/>
              <a:pathLst>
                <a:path extrusionOk="0" h="822" w="858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2063050" y="4381300"/>
              <a:ext cx="20850" cy="20650"/>
            </a:xfrm>
            <a:custGeom>
              <a:rect b="b" l="l" r="r" t="t"/>
              <a:pathLst>
                <a:path extrusionOk="0" h="826" w="834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8"/>
          <p:cNvGrpSpPr/>
          <p:nvPr/>
        </p:nvGrpSpPr>
        <p:grpSpPr>
          <a:xfrm flipH="1">
            <a:off x="5463073" y="3282339"/>
            <a:ext cx="3680939" cy="1565485"/>
            <a:chOff x="889075" y="3382100"/>
            <a:chExt cx="2866775" cy="1219225"/>
          </a:xfrm>
        </p:grpSpPr>
        <p:sp>
          <p:nvSpPr>
            <p:cNvPr id="997" name="Google Shape;997;p8"/>
            <p:cNvSpPr/>
            <p:nvPr/>
          </p:nvSpPr>
          <p:spPr>
            <a:xfrm>
              <a:off x="2285400" y="4527175"/>
              <a:ext cx="133950" cy="42000"/>
            </a:xfrm>
            <a:custGeom>
              <a:rect b="b" l="l" r="r" t="t"/>
              <a:pathLst>
                <a:path extrusionOk="0" h="1680" w="5358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2429750" y="4527475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2111850" y="4560225"/>
              <a:ext cx="163750" cy="40800"/>
            </a:xfrm>
            <a:custGeom>
              <a:rect b="b" l="l" r="r" t="t"/>
              <a:pathLst>
                <a:path extrusionOk="0" h="1632" w="655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2428575" y="45256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2426775" y="4524200"/>
              <a:ext cx="925" cy="925"/>
            </a:xfrm>
            <a:custGeom>
              <a:rect b="b" l="l" r="r" t="t"/>
              <a:pathLst>
                <a:path extrusionOk="0" h="37" w="37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2428275" y="4525400"/>
              <a:ext cx="325" cy="300"/>
            </a:xfrm>
            <a:custGeom>
              <a:rect b="b" l="l" r="r" t="t"/>
              <a:pathLst>
                <a:path extrusionOk="0" h="12" w="13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2115725" y="4376850"/>
              <a:ext cx="176250" cy="92600"/>
            </a:xfrm>
            <a:custGeom>
              <a:rect b="b" l="l" r="r" t="t"/>
              <a:pathLst>
                <a:path extrusionOk="0" h="3704" w="705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300575" y="4463175"/>
              <a:ext cx="126525" cy="69375"/>
            </a:xfrm>
            <a:custGeom>
              <a:rect b="b" l="l" r="r" t="t"/>
              <a:pathLst>
                <a:path extrusionOk="0" h="2775" w="5061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1777600" y="4208100"/>
              <a:ext cx="336950" cy="170275"/>
            </a:xfrm>
            <a:custGeom>
              <a:rect b="b" l="l" r="r" t="t"/>
              <a:pathLst>
                <a:path extrusionOk="0" h="6811" w="13478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2429750" y="45271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2427075" y="4524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2428575" y="4525400"/>
              <a:ext cx="25" cy="300"/>
            </a:xfrm>
            <a:custGeom>
              <a:rect b="b" l="l" r="r" t="t"/>
              <a:pathLst>
                <a:path extrusionOk="0" h="12" w="1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3679325" y="4491150"/>
              <a:ext cx="76525" cy="109875"/>
            </a:xfrm>
            <a:custGeom>
              <a:rect b="b" l="l" r="r" t="t"/>
              <a:pathLst>
                <a:path extrusionOk="0" h="4395" w="3061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3424225" y="4426275"/>
              <a:ext cx="150925" cy="98550"/>
            </a:xfrm>
            <a:custGeom>
              <a:rect b="b" l="l" r="r" t="t"/>
              <a:pathLst>
                <a:path extrusionOk="0" h="3942" w="6037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3171525" y="4426275"/>
              <a:ext cx="259275" cy="123550"/>
            </a:xfrm>
            <a:custGeom>
              <a:rect b="b" l="l" r="r" t="t"/>
              <a:pathLst>
                <a:path extrusionOk="0" h="4942" w="10371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3599850" y="4534025"/>
              <a:ext cx="100925" cy="67000"/>
            </a:xfrm>
            <a:custGeom>
              <a:rect b="b" l="l" r="r" t="t"/>
              <a:pathLst>
                <a:path extrusionOk="0" h="2680" w="4037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3456675" y="4539975"/>
              <a:ext cx="126825" cy="61050"/>
            </a:xfrm>
            <a:custGeom>
              <a:rect b="b" l="l" r="r" t="t"/>
              <a:pathLst>
                <a:path extrusionOk="0" h="2442" w="5073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3602825" y="4479850"/>
              <a:ext cx="91100" cy="56275"/>
            </a:xfrm>
            <a:custGeom>
              <a:rect b="b" l="l" r="r" t="t"/>
              <a:pathLst>
                <a:path extrusionOk="0" h="2251" w="3644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2987850" y="4144100"/>
              <a:ext cx="175650" cy="396800"/>
            </a:xfrm>
            <a:custGeom>
              <a:rect b="b" l="l" r="r" t="t"/>
              <a:pathLst>
                <a:path extrusionOk="0" h="15872" w="7026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3159900" y="4553675"/>
              <a:ext cx="31275" cy="47350"/>
            </a:xfrm>
            <a:custGeom>
              <a:rect b="b" l="l" r="r" t="t"/>
              <a:pathLst>
                <a:path extrusionOk="0" h="1894" w="1251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2998275" y="4539850"/>
              <a:ext cx="156900" cy="61175"/>
            </a:xfrm>
            <a:custGeom>
              <a:rect b="b" l="l" r="r" t="t"/>
              <a:pathLst>
                <a:path extrusionOk="0" h="2447" w="6276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2838450" y="4144100"/>
              <a:ext cx="147950" cy="456925"/>
            </a:xfrm>
            <a:custGeom>
              <a:rect b="b" l="l" r="r" t="t"/>
              <a:pathLst>
                <a:path extrusionOk="0" h="18277" w="5918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2418450" y="4523000"/>
              <a:ext cx="17875" cy="77425"/>
            </a:xfrm>
            <a:custGeom>
              <a:rect b="b" l="l" r="r" t="t"/>
              <a:pathLst>
                <a:path extrusionOk="0" h="3097" w="715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2269325" y="4231000"/>
              <a:ext cx="70575" cy="370025"/>
            </a:xfrm>
            <a:custGeom>
              <a:rect b="b" l="l" r="r" t="t"/>
              <a:pathLst>
                <a:path extrusionOk="0" h="14801" w="2823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1768950" y="4217025"/>
              <a:ext cx="178625" cy="268800"/>
            </a:xfrm>
            <a:custGeom>
              <a:rect b="b" l="l" r="r" t="t"/>
              <a:pathLst>
                <a:path extrusionOk="0" h="10752" w="7145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949050" y="4488775"/>
              <a:ext cx="83350" cy="112250"/>
            </a:xfrm>
            <a:custGeom>
              <a:rect b="b" l="l" r="r" t="t"/>
              <a:pathLst>
                <a:path extrusionOk="0" h="4490" w="3334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1528150" y="4542950"/>
              <a:ext cx="62250" cy="58075"/>
            </a:xfrm>
            <a:custGeom>
              <a:rect b="b" l="l" r="r" t="t"/>
              <a:pathLst>
                <a:path extrusionOk="0" h="2323" w="249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1404925" y="4411375"/>
              <a:ext cx="121475" cy="132500"/>
            </a:xfrm>
            <a:custGeom>
              <a:rect b="b" l="l" r="r" t="t"/>
              <a:pathLst>
                <a:path extrusionOk="0" h="5300" w="4859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219200" y="4222975"/>
              <a:ext cx="181275" cy="185450"/>
            </a:xfrm>
            <a:custGeom>
              <a:rect b="b" l="l" r="r" t="t"/>
              <a:pathLst>
                <a:path extrusionOk="0" h="7418" w="7251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770450" y="4228325"/>
              <a:ext cx="568850" cy="372400"/>
            </a:xfrm>
            <a:custGeom>
              <a:rect b="b" l="l" r="r" t="t"/>
              <a:pathLst>
                <a:path extrusionOk="0" h="14896" w="22754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1757350" y="4183475"/>
              <a:ext cx="13125" cy="6775"/>
            </a:xfrm>
            <a:custGeom>
              <a:rect b="b" l="l" r="r" t="t"/>
              <a:pathLst>
                <a:path extrusionOk="0" h="271" w="525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482325" y="4218800"/>
              <a:ext cx="269100" cy="382525"/>
            </a:xfrm>
            <a:custGeom>
              <a:rect b="b" l="l" r="r" t="t"/>
              <a:pathLst>
                <a:path extrusionOk="0" h="15301" w="10764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1045650" y="4224750"/>
              <a:ext cx="149150" cy="194700"/>
            </a:xfrm>
            <a:custGeom>
              <a:rect b="b" l="l" r="r" t="t"/>
              <a:pathLst>
                <a:path extrusionOk="0" h="7788" w="5966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892950" y="4416450"/>
              <a:ext cx="147075" cy="184575"/>
            </a:xfrm>
            <a:custGeom>
              <a:rect b="b" l="l" r="r" t="t"/>
              <a:pathLst>
                <a:path extrusionOk="0" h="7383" w="5883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1395700" y="4211350"/>
              <a:ext cx="354825" cy="200650"/>
            </a:xfrm>
            <a:custGeom>
              <a:rect b="b" l="l" r="r" t="t"/>
              <a:pathLst>
                <a:path extrusionOk="0" h="8026" w="14193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092100" y="4407825"/>
              <a:ext cx="300350" cy="178900"/>
            </a:xfrm>
            <a:custGeom>
              <a:rect b="b" l="l" r="r" t="t"/>
              <a:pathLst>
                <a:path extrusionOk="0" h="7156" w="12014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231100" y="4199750"/>
              <a:ext cx="516150" cy="14325"/>
            </a:xfrm>
            <a:custGeom>
              <a:rect b="b" l="l" r="r" t="t"/>
              <a:pathLst>
                <a:path extrusionOk="0" h="573" w="20646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889375" y="3382100"/>
              <a:ext cx="866225" cy="816200"/>
            </a:xfrm>
            <a:custGeom>
              <a:rect b="b" l="l" r="r" t="t"/>
              <a:pathLst>
                <a:path extrusionOk="0" h="32648" w="34649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953675" y="3873825"/>
              <a:ext cx="242625" cy="319700"/>
            </a:xfrm>
            <a:custGeom>
              <a:rect b="b" l="l" r="r" t="t"/>
              <a:pathLst>
                <a:path extrusionOk="0" h="12788" w="9705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015000" y="4311375"/>
              <a:ext cx="67875" cy="261950"/>
            </a:xfrm>
            <a:custGeom>
              <a:rect b="b" l="l" r="r" t="t"/>
              <a:pathLst>
                <a:path extrusionOk="0" h="10478" w="2715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1011725" y="4302450"/>
              <a:ext cx="2100" cy="2700"/>
            </a:xfrm>
            <a:custGeom>
              <a:rect b="b" l="l" r="r" t="t"/>
              <a:pathLst>
                <a:path extrusionOk="0" h="108" w="84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919450" y="3886925"/>
              <a:ext cx="99725" cy="406625"/>
            </a:xfrm>
            <a:custGeom>
              <a:rect b="b" l="l" r="r" t="t"/>
              <a:pathLst>
                <a:path extrusionOk="0" h="16265" w="3989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889075" y="4214625"/>
              <a:ext cx="298000" cy="168500"/>
            </a:xfrm>
            <a:custGeom>
              <a:rect b="b" l="l" r="r" t="t"/>
              <a:pathLst>
                <a:path extrusionOk="0" h="6740" w="1192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889375" y="3623200"/>
              <a:ext cx="34550" cy="166100"/>
            </a:xfrm>
            <a:custGeom>
              <a:rect b="b" l="l" r="r" t="t"/>
              <a:pathLst>
                <a:path extrusionOk="0" h="6644" w="1382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889075" y="3786975"/>
              <a:ext cx="91725" cy="100275"/>
            </a:xfrm>
            <a:custGeom>
              <a:rect b="b" l="l" r="r" t="t"/>
              <a:pathLst>
                <a:path extrusionOk="0" h="4011" w="3669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3670975" y="4475375"/>
              <a:ext cx="17900" cy="18025"/>
            </a:xfrm>
            <a:custGeom>
              <a:rect b="b" l="l" r="r" t="t"/>
              <a:pathLst>
                <a:path extrusionOk="0" h="721" w="716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2319625" y="4195250"/>
              <a:ext cx="36625" cy="35925"/>
            </a:xfrm>
            <a:custGeom>
              <a:rect b="b" l="l" r="r" t="t"/>
              <a:pathLst>
                <a:path extrusionOk="0" h="1437" w="1465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1181675" y="4184500"/>
              <a:ext cx="50625" cy="49950"/>
            </a:xfrm>
            <a:custGeom>
              <a:rect b="b" l="l" r="r" t="t"/>
              <a:pathLst>
                <a:path extrusionOk="0" h="1998" w="2025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1061125" y="4571450"/>
              <a:ext cx="36050" cy="28975"/>
            </a:xfrm>
            <a:custGeom>
              <a:rect b="b" l="l" r="r" t="t"/>
              <a:pathLst>
                <a:path extrusionOk="0" h="1159" w="1442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1745750" y="4188500"/>
              <a:ext cx="36925" cy="35975"/>
            </a:xfrm>
            <a:custGeom>
              <a:rect b="b" l="l" r="r" t="t"/>
              <a:pathLst>
                <a:path extrusionOk="0" h="1439" w="1477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3568600" y="4511575"/>
              <a:ext cx="36025" cy="35350"/>
            </a:xfrm>
            <a:custGeom>
              <a:rect b="b" l="l" r="r" t="t"/>
              <a:pathLst>
                <a:path extrusionOk="0" h="1414" w="1441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2968800" y="4112475"/>
              <a:ext cx="37550" cy="35500"/>
            </a:xfrm>
            <a:custGeom>
              <a:rect b="b" l="l" r="r" t="t"/>
              <a:pathLst>
                <a:path extrusionOk="0" h="1420" w="1502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1008750" y="428547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1388550" y="4405125"/>
              <a:ext cx="20875" cy="20950"/>
            </a:xfrm>
            <a:custGeom>
              <a:rect b="b" l="l" r="r" t="t"/>
              <a:pathLst>
                <a:path extrusionOk="0" h="838" w="835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1214725" y="4506025"/>
              <a:ext cx="20850" cy="20900"/>
            </a:xfrm>
            <a:custGeom>
              <a:rect b="b" l="l" r="r" t="t"/>
              <a:pathLst>
                <a:path extrusionOk="0" h="836" w="834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2064225" y="4565550"/>
              <a:ext cx="21175" cy="20600"/>
            </a:xfrm>
            <a:custGeom>
              <a:rect b="b" l="l" r="r" t="t"/>
              <a:pathLst>
                <a:path extrusionOk="0" h="824" w="847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3153650" y="4535800"/>
              <a:ext cx="20875" cy="20900"/>
            </a:xfrm>
            <a:custGeom>
              <a:rect b="b" l="l" r="r" t="t"/>
              <a:pathLst>
                <a:path extrusionOk="0" h="836" w="835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1938625" y="4462425"/>
              <a:ext cx="21450" cy="20550"/>
            </a:xfrm>
            <a:custGeom>
              <a:rect b="b" l="l" r="r" t="t"/>
              <a:pathLst>
                <a:path extrusionOk="0" h="822" w="858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2063050" y="4381300"/>
              <a:ext cx="20850" cy="20650"/>
            </a:xfrm>
            <a:custGeom>
              <a:rect b="b" l="l" r="r" t="t"/>
              <a:pathLst>
                <a:path extrusionOk="0" h="826" w="834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8"/>
          <p:cNvSpPr txBox="1"/>
          <p:nvPr>
            <p:ph type="title"/>
          </p:nvPr>
        </p:nvSpPr>
        <p:spPr>
          <a:xfrm>
            <a:off x="925900" y="1307100"/>
            <a:ext cx="7292100" cy="25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9"/>
          <p:cNvGrpSpPr/>
          <p:nvPr/>
        </p:nvGrpSpPr>
        <p:grpSpPr>
          <a:xfrm>
            <a:off x="5145516" y="-10"/>
            <a:ext cx="3998452" cy="1553293"/>
            <a:chOff x="874500" y="1324100"/>
            <a:chExt cx="2298225" cy="892800"/>
          </a:xfrm>
        </p:grpSpPr>
        <p:sp>
          <p:nvSpPr>
            <p:cNvPr id="1062" name="Google Shape;1062;p9"/>
            <p:cNvSpPr/>
            <p:nvPr/>
          </p:nvSpPr>
          <p:spPr>
            <a:xfrm>
              <a:off x="3108700" y="1324100"/>
              <a:ext cx="64025" cy="42300"/>
            </a:xfrm>
            <a:custGeom>
              <a:rect b="b" l="l" r="r" t="t"/>
              <a:pathLst>
                <a:path extrusionOk="0" h="1692" w="2561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100375" y="1324400"/>
              <a:ext cx="24425" cy="35450"/>
            </a:xfrm>
            <a:custGeom>
              <a:rect b="b" l="l" r="r" t="t"/>
              <a:pathLst>
                <a:path extrusionOk="0" h="1418" w="977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658050" y="1324100"/>
              <a:ext cx="77725" cy="101225"/>
            </a:xfrm>
            <a:custGeom>
              <a:rect b="b" l="l" r="r" t="t"/>
              <a:pathLst>
                <a:path extrusionOk="0" h="4049" w="3109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3039950" y="1324100"/>
              <a:ext cx="46750" cy="37525"/>
            </a:xfrm>
            <a:custGeom>
              <a:rect b="b" l="l" r="r" t="t"/>
              <a:pathLst>
                <a:path extrusionOk="0" h="1501" w="187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095625" y="1382750"/>
              <a:ext cx="10725" cy="6125"/>
            </a:xfrm>
            <a:custGeom>
              <a:rect b="b" l="l" r="r" t="t"/>
              <a:pathLst>
                <a:path extrusionOk="0" h="245" w="429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2519350" y="1324100"/>
              <a:ext cx="119375" cy="105400"/>
            </a:xfrm>
            <a:custGeom>
              <a:rect b="b" l="l" r="r" t="t"/>
              <a:pathLst>
                <a:path extrusionOk="0" h="4216" w="4775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959575" y="1324400"/>
              <a:ext cx="127425" cy="44675"/>
            </a:xfrm>
            <a:custGeom>
              <a:rect b="b" l="l" r="r" t="t"/>
              <a:pathLst>
                <a:path extrusionOk="0" h="1787" w="5097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2669975" y="1368450"/>
              <a:ext cx="416425" cy="72950"/>
            </a:xfrm>
            <a:custGeom>
              <a:rect b="b" l="l" r="r" t="t"/>
              <a:pathLst>
                <a:path extrusionOk="0" h="2918" w="16657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464575" y="1378875"/>
              <a:ext cx="629275" cy="804275"/>
            </a:xfrm>
            <a:custGeom>
              <a:rect b="b" l="l" r="r" t="t"/>
              <a:pathLst>
                <a:path extrusionOk="0" h="32171" w="25171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2489575" y="1454775"/>
              <a:ext cx="155400" cy="285775"/>
            </a:xfrm>
            <a:custGeom>
              <a:rect b="b" l="l" r="r" t="t"/>
              <a:pathLst>
                <a:path extrusionOk="0" h="11431" w="6216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481850" y="1387200"/>
              <a:ext cx="1500" cy="2400"/>
            </a:xfrm>
            <a:custGeom>
              <a:rect b="b" l="l" r="r" t="t"/>
              <a:pathLst>
                <a:path extrusionOk="0" h="96" w="6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2482450" y="1324400"/>
              <a:ext cx="12225" cy="56575"/>
            </a:xfrm>
            <a:custGeom>
              <a:rect b="b" l="l" r="r" t="t"/>
              <a:pathLst>
                <a:path extrusionOk="0" h="2263" w="489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461300" y="1397025"/>
              <a:ext cx="28600" cy="338450"/>
            </a:xfrm>
            <a:custGeom>
              <a:rect b="b" l="l" r="r" t="t"/>
              <a:pathLst>
                <a:path extrusionOk="0" h="13538" w="1144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2299675" y="1324400"/>
              <a:ext cx="333400" cy="114025"/>
            </a:xfrm>
            <a:custGeom>
              <a:rect b="b" l="l" r="r" t="t"/>
              <a:pathLst>
                <a:path extrusionOk="0" h="4561" w="13336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163950" y="1324400"/>
              <a:ext cx="136950" cy="109550"/>
            </a:xfrm>
            <a:custGeom>
              <a:rect b="b" l="l" r="r" t="t"/>
              <a:pathLst>
                <a:path extrusionOk="0" h="4382" w="5478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971375" y="1430950"/>
              <a:ext cx="188425" cy="158400"/>
            </a:xfrm>
            <a:custGeom>
              <a:rect b="b" l="l" r="r" t="t"/>
              <a:pathLst>
                <a:path extrusionOk="0" h="6336" w="7537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269925" y="1742600"/>
              <a:ext cx="5075" cy="3000"/>
            </a:xfrm>
            <a:custGeom>
              <a:rect b="b" l="l" r="r" t="t"/>
              <a:pathLst>
                <a:path extrusionOk="0" h="120" w="203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2117800" y="1324100"/>
              <a:ext cx="141425" cy="365850"/>
            </a:xfrm>
            <a:custGeom>
              <a:rect b="b" l="l" r="r" t="t"/>
              <a:pathLst>
                <a:path extrusionOk="0" h="14634" w="5657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450600" y="1814350"/>
              <a:ext cx="27100" cy="362275"/>
            </a:xfrm>
            <a:custGeom>
              <a:rect b="b" l="l" r="r" t="t"/>
              <a:pathLst>
                <a:path extrusionOk="0" h="14491" w="1084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2273475" y="1738150"/>
              <a:ext cx="176850" cy="439950"/>
            </a:xfrm>
            <a:custGeom>
              <a:rect b="b" l="l" r="r" t="t"/>
              <a:pathLst>
                <a:path extrusionOk="0" h="17598" w="7074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293425" y="1714325"/>
              <a:ext cx="141725" cy="60150"/>
            </a:xfrm>
            <a:custGeom>
              <a:rect b="b" l="l" r="r" t="t"/>
              <a:pathLst>
                <a:path extrusionOk="0" h="2406" w="5669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976725" y="1600625"/>
              <a:ext cx="267625" cy="103300"/>
            </a:xfrm>
            <a:custGeom>
              <a:rect b="b" l="l" r="r" t="t"/>
              <a:pathLst>
                <a:path extrusionOk="0" h="4132" w="10705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969275" y="1610450"/>
              <a:ext cx="477475" cy="573900"/>
            </a:xfrm>
            <a:custGeom>
              <a:rect b="b" l="l" r="r" t="t"/>
              <a:pathLst>
                <a:path extrusionOk="0" h="22956" w="19099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726400" y="1324400"/>
              <a:ext cx="224450" cy="261075"/>
            </a:xfrm>
            <a:custGeom>
              <a:rect b="b" l="l" r="r" t="t"/>
              <a:pathLst>
                <a:path extrusionOk="0" h="10443" w="8978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592450" y="1416675"/>
              <a:ext cx="110450" cy="205100"/>
            </a:xfrm>
            <a:custGeom>
              <a:rect b="b" l="l" r="r" t="t"/>
              <a:pathLst>
                <a:path extrusionOk="0" h="8204" w="4418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593350" y="1324400"/>
              <a:ext cx="59850" cy="58675"/>
            </a:xfrm>
            <a:custGeom>
              <a:rect b="b" l="l" r="r" t="t"/>
              <a:pathLst>
                <a:path extrusionOk="0" h="2347" w="2394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34510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354625" y="1406550"/>
              <a:ext cx="219700" cy="254225"/>
            </a:xfrm>
            <a:custGeom>
              <a:rect b="b" l="l" r="r" t="t"/>
              <a:pathLst>
                <a:path extrusionOk="0" h="10169" w="8788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345700" y="16696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348675" y="1635750"/>
              <a:ext cx="339650" cy="34250"/>
            </a:xfrm>
            <a:custGeom>
              <a:rect b="b" l="l" r="r" t="t"/>
              <a:pathLst>
                <a:path extrusionOk="0" h="1370" w="13586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346575" y="166997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346575" y="166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345100" y="1669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349275" y="1670125"/>
              <a:ext cx="300" cy="475"/>
            </a:xfrm>
            <a:custGeom>
              <a:rect b="b" l="l" r="r" t="t"/>
              <a:pathLst>
                <a:path extrusionOk="0" h="19" w="12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351050" y="16690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992675" y="1324400"/>
              <a:ext cx="353050" cy="345000"/>
            </a:xfrm>
            <a:custGeom>
              <a:rect b="b" l="l" r="r" t="t"/>
              <a:pathLst>
                <a:path extrusionOk="0" h="13800" w="14122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346275" y="1669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348075" y="1670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51050" y="166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51950" y="16676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343300" y="1324400"/>
              <a:ext cx="127425" cy="346500"/>
            </a:xfrm>
            <a:custGeom>
              <a:rect b="b" l="l" r="r" t="t"/>
              <a:pathLst>
                <a:path extrusionOk="0" h="13860" w="5097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2236875" y="1685475"/>
              <a:ext cx="58075" cy="57750"/>
            </a:xfrm>
            <a:custGeom>
              <a:rect b="b" l="l" r="r" t="t"/>
              <a:pathLst>
                <a:path extrusionOk="0" h="2310" w="2323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2434225" y="1733500"/>
              <a:ext cx="85450" cy="81450"/>
            </a:xfrm>
            <a:custGeom>
              <a:rect b="b" l="l" r="r" t="t"/>
              <a:pathLst>
                <a:path extrusionOk="0" h="3258" w="3418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2630075" y="1418625"/>
              <a:ext cx="41100" cy="40925"/>
            </a:xfrm>
            <a:custGeom>
              <a:rect b="b" l="l" r="r" t="t"/>
              <a:pathLst>
                <a:path extrusionOk="0" h="1637" w="1644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2338375" y="139545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3084300" y="1355525"/>
              <a:ext cx="30375" cy="29150"/>
            </a:xfrm>
            <a:custGeom>
              <a:rect b="b" l="l" r="r" t="t"/>
              <a:pathLst>
                <a:path extrusionOk="0" h="1166" w="1215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937425" y="1579200"/>
              <a:ext cx="42300" cy="40575"/>
            </a:xfrm>
            <a:custGeom>
              <a:rect b="b" l="l" r="r" t="t"/>
              <a:pathLst>
                <a:path extrusionOk="0" h="1623" w="1692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435125" y="2175825"/>
              <a:ext cx="44075" cy="41075"/>
            </a:xfrm>
            <a:custGeom>
              <a:rect b="b" l="l" r="r" t="t"/>
              <a:pathLst>
                <a:path extrusionOk="0" h="1643" w="1763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874500" y="1324400"/>
              <a:ext cx="61050" cy="39475"/>
            </a:xfrm>
            <a:custGeom>
              <a:rect b="b" l="l" r="r" t="t"/>
              <a:pathLst>
                <a:path extrusionOk="0" h="1579" w="2442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1687100" y="1615750"/>
              <a:ext cx="48250" cy="45975"/>
            </a:xfrm>
            <a:custGeom>
              <a:rect b="b" l="l" r="r" t="t"/>
              <a:pathLst>
                <a:path extrusionOk="0" h="1839" w="193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480650" y="1385525"/>
              <a:ext cx="17900" cy="16475"/>
            </a:xfrm>
            <a:custGeom>
              <a:rect b="b" l="l" r="r" t="t"/>
              <a:pathLst>
                <a:path extrusionOk="0" h="659" w="716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565650" y="1378450"/>
              <a:ext cx="45875" cy="41525"/>
            </a:xfrm>
            <a:custGeom>
              <a:rect b="b" l="l" r="r" t="t"/>
              <a:pathLst>
                <a:path extrusionOk="0" h="1661" w="1835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9"/>
          <p:cNvGrpSpPr/>
          <p:nvPr/>
        </p:nvGrpSpPr>
        <p:grpSpPr>
          <a:xfrm flipH="1">
            <a:off x="70" y="2509549"/>
            <a:ext cx="3663378" cy="2633777"/>
            <a:chOff x="-66598" y="5832282"/>
            <a:chExt cx="2812790" cy="2022249"/>
          </a:xfrm>
        </p:grpSpPr>
        <p:sp>
          <p:nvSpPr>
            <p:cNvPr id="1117" name="Google Shape;1117;p9"/>
            <p:cNvSpPr/>
            <p:nvPr/>
          </p:nvSpPr>
          <p:spPr>
            <a:xfrm>
              <a:off x="328475" y="7378484"/>
              <a:ext cx="465911" cy="321630"/>
            </a:xfrm>
            <a:custGeom>
              <a:rect b="b" l="l" r="r" t="t"/>
              <a:pathLst>
                <a:path extrusionOk="0" h="5680" w="8228">
                  <a:moveTo>
                    <a:pt x="8109" y="1"/>
                  </a:moveTo>
                  <a:lnTo>
                    <a:pt x="1" y="5537"/>
                  </a:lnTo>
                  <a:lnTo>
                    <a:pt x="310" y="5680"/>
                  </a:lnTo>
                  <a:lnTo>
                    <a:pt x="8204" y="274"/>
                  </a:lnTo>
                  <a:lnTo>
                    <a:pt x="8228" y="215"/>
                  </a:lnTo>
                  <a:cubicBezTo>
                    <a:pt x="8168" y="155"/>
                    <a:pt x="8121" y="84"/>
                    <a:pt x="810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89800" y="7701417"/>
              <a:ext cx="239411" cy="152435"/>
            </a:xfrm>
            <a:custGeom>
              <a:rect b="b" l="l" r="r" t="t"/>
              <a:pathLst>
                <a:path extrusionOk="0" h="2692" w="4228">
                  <a:moveTo>
                    <a:pt x="3918" y="1"/>
                  </a:moveTo>
                  <a:lnTo>
                    <a:pt x="1" y="2691"/>
                  </a:lnTo>
                  <a:lnTo>
                    <a:pt x="525" y="2691"/>
                  </a:lnTo>
                  <a:lnTo>
                    <a:pt x="4227" y="155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-35568" y="7531542"/>
              <a:ext cx="118007" cy="322310"/>
            </a:xfrm>
            <a:custGeom>
              <a:rect b="b" l="l" r="r" t="t"/>
              <a:pathLst>
                <a:path extrusionOk="0" h="5692" w="2084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6" y="46"/>
                    <a:pt x="21" y="67"/>
                  </a:cubicBezTo>
                  <a:lnTo>
                    <a:pt x="21" y="67"/>
                  </a:lnTo>
                  <a:lnTo>
                    <a:pt x="0" y="0"/>
                  </a:lnTo>
                  <a:close/>
                  <a:moveTo>
                    <a:pt x="21" y="67"/>
                  </a:moveTo>
                  <a:lnTo>
                    <a:pt x="1774" y="5691"/>
                  </a:lnTo>
                  <a:lnTo>
                    <a:pt x="2084" y="5691"/>
                  </a:lnTo>
                  <a:lnTo>
                    <a:pt x="405" y="274"/>
                  </a:lnTo>
                  <a:lnTo>
                    <a:pt x="107" y="119"/>
                  </a:lnTo>
                  <a:cubicBezTo>
                    <a:pt x="64" y="107"/>
                    <a:pt x="37" y="88"/>
                    <a:pt x="21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575246" y="7832220"/>
              <a:ext cx="24292" cy="21631"/>
            </a:xfrm>
            <a:custGeom>
              <a:rect b="b" l="l" r="r" t="t"/>
              <a:pathLst>
                <a:path extrusionOk="0" h="382" w="429">
                  <a:moveTo>
                    <a:pt x="167" y="0"/>
                  </a:moveTo>
                  <a:lnTo>
                    <a:pt x="0" y="381"/>
                  </a:lnTo>
                  <a:lnTo>
                    <a:pt x="334" y="381"/>
                  </a:lnTo>
                  <a:lnTo>
                    <a:pt x="429" y="14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599482" y="7389923"/>
              <a:ext cx="210418" cy="434257"/>
            </a:xfrm>
            <a:custGeom>
              <a:rect b="b" l="l" r="r" t="t"/>
              <a:pathLst>
                <a:path extrusionOk="0" h="7669" w="3716">
                  <a:moveTo>
                    <a:pt x="3442" y="1"/>
                  </a:moveTo>
                  <a:lnTo>
                    <a:pt x="3418" y="72"/>
                  </a:lnTo>
                  <a:lnTo>
                    <a:pt x="84" y="7121"/>
                  </a:lnTo>
                  <a:cubicBezTo>
                    <a:pt x="144" y="7145"/>
                    <a:pt x="168" y="7204"/>
                    <a:pt x="179" y="7276"/>
                  </a:cubicBezTo>
                  <a:cubicBezTo>
                    <a:pt x="215" y="7430"/>
                    <a:pt x="144" y="7561"/>
                    <a:pt x="1" y="7609"/>
                  </a:cubicBezTo>
                  <a:lnTo>
                    <a:pt x="144" y="7669"/>
                  </a:lnTo>
                  <a:lnTo>
                    <a:pt x="3716" y="132"/>
                  </a:lnTo>
                  <a:cubicBezTo>
                    <a:pt x="3608" y="120"/>
                    <a:pt x="3513" y="72"/>
                    <a:pt x="3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93704" y="7282052"/>
              <a:ext cx="232672" cy="310192"/>
            </a:xfrm>
            <a:custGeom>
              <a:rect b="b" l="l" r="r" t="t"/>
              <a:pathLst>
                <a:path extrusionOk="0" h="5478" w="4109">
                  <a:moveTo>
                    <a:pt x="3858" y="1"/>
                  </a:moveTo>
                  <a:lnTo>
                    <a:pt x="0" y="5371"/>
                  </a:lnTo>
                  <a:lnTo>
                    <a:pt x="131" y="5418"/>
                  </a:lnTo>
                  <a:cubicBezTo>
                    <a:pt x="179" y="5418"/>
                    <a:pt x="203" y="5430"/>
                    <a:pt x="239" y="5466"/>
                  </a:cubicBezTo>
                  <a:lnTo>
                    <a:pt x="298" y="5478"/>
                  </a:lnTo>
                  <a:lnTo>
                    <a:pt x="4108" y="168"/>
                  </a:lnTo>
                  <a:cubicBezTo>
                    <a:pt x="4013" y="132"/>
                    <a:pt x="3930" y="72"/>
                    <a:pt x="385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235267" y="7601643"/>
              <a:ext cx="156455" cy="219818"/>
            </a:xfrm>
            <a:custGeom>
              <a:rect b="b" l="l" r="r" t="t"/>
              <a:pathLst>
                <a:path extrusionOk="0" h="3882" w="2763">
                  <a:moveTo>
                    <a:pt x="2620" y="1"/>
                  </a:moveTo>
                  <a:lnTo>
                    <a:pt x="0" y="3656"/>
                  </a:lnTo>
                  <a:lnTo>
                    <a:pt x="203" y="3882"/>
                  </a:lnTo>
                  <a:lnTo>
                    <a:pt x="2763" y="310"/>
                  </a:lnTo>
                  <a:cubicBezTo>
                    <a:pt x="2691" y="262"/>
                    <a:pt x="2644" y="191"/>
                    <a:pt x="2620" y="120"/>
                  </a:cubicBezTo>
                  <a:cubicBezTo>
                    <a:pt x="2608" y="72"/>
                    <a:pt x="2608" y="24"/>
                    <a:pt x="2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202878" y="7822085"/>
              <a:ext cx="33805" cy="31767"/>
            </a:xfrm>
            <a:custGeom>
              <a:rect b="b" l="l" r="r" t="t"/>
              <a:pathLst>
                <a:path extrusionOk="0" h="561" w="597">
                  <a:moveTo>
                    <a:pt x="394" y="1"/>
                  </a:moveTo>
                  <a:lnTo>
                    <a:pt x="1" y="560"/>
                  </a:lnTo>
                  <a:lnTo>
                    <a:pt x="358" y="560"/>
                  </a:lnTo>
                  <a:lnTo>
                    <a:pt x="596" y="2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-34888" y="7524803"/>
              <a:ext cx="703226" cy="329727"/>
            </a:xfrm>
            <a:custGeom>
              <a:rect b="b" l="l" r="r" t="t"/>
              <a:pathLst>
                <a:path extrusionOk="0" h="5823" w="12419">
                  <a:moveTo>
                    <a:pt x="286" y="0"/>
                  </a:moveTo>
                  <a:cubicBezTo>
                    <a:pt x="226" y="48"/>
                    <a:pt x="167" y="95"/>
                    <a:pt x="95" y="107"/>
                  </a:cubicBezTo>
                  <a:cubicBezTo>
                    <a:pt x="60" y="107"/>
                    <a:pt x="36" y="119"/>
                    <a:pt x="0" y="119"/>
                  </a:cubicBezTo>
                  <a:cubicBezTo>
                    <a:pt x="0" y="167"/>
                    <a:pt x="36" y="226"/>
                    <a:pt x="95" y="238"/>
                  </a:cubicBezTo>
                  <a:lnTo>
                    <a:pt x="393" y="393"/>
                  </a:lnTo>
                  <a:lnTo>
                    <a:pt x="6132" y="3143"/>
                  </a:lnTo>
                  <a:lnTo>
                    <a:pt x="6441" y="3286"/>
                  </a:lnTo>
                  <a:lnTo>
                    <a:pt x="10966" y="5453"/>
                  </a:lnTo>
                  <a:lnTo>
                    <a:pt x="11240" y="5584"/>
                  </a:lnTo>
                  <a:lnTo>
                    <a:pt x="11728" y="5822"/>
                  </a:lnTo>
                  <a:lnTo>
                    <a:pt x="12418" y="5822"/>
                  </a:lnTo>
                  <a:lnTo>
                    <a:pt x="11359" y="5310"/>
                  </a:lnTo>
                  <a:lnTo>
                    <a:pt x="11228" y="5251"/>
                  </a:lnTo>
                  <a:cubicBezTo>
                    <a:pt x="11192" y="5239"/>
                    <a:pt x="11192" y="5239"/>
                    <a:pt x="11180" y="5239"/>
                  </a:cubicBezTo>
                  <a:cubicBezTo>
                    <a:pt x="11150" y="5249"/>
                    <a:pt x="11121" y="5254"/>
                    <a:pt x="11093" y="5254"/>
                  </a:cubicBezTo>
                  <a:cubicBezTo>
                    <a:pt x="10987" y="5254"/>
                    <a:pt x="10899" y="5185"/>
                    <a:pt x="10871" y="5072"/>
                  </a:cubicBezTo>
                  <a:lnTo>
                    <a:pt x="7692" y="3560"/>
                  </a:lnTo>
                  <a:cubicBezTo>
                    <a:pt x="7668" y="3572"/>
                    <a:pt x="7656" y="3584"/>
                    <a:pt x="7620" y="3584"/>
                  </a:cubicBezTo>
                  <a:cubicBezTo>
                    <a:pt x="7593" y="3593"/>
                    <a:pt x="7566" y="3597"/>
                    <a:pt x="7539" y="3597"/>
                  </a:cubicBezTo>
                  <a:cubicBezTo>
                    <a:pt x="7424" y="3597"/>
                    <a:pt x="7318" y="3517"/>
                    <a:pt x="7299" y="3382"/>
                  </a:cubicBezTo>
                  <a:lnTo>
                    <a:pt x="7299" y="3346"/>
                  </a:lnTo>
                  <a:lnTo>
                    <a:pt x="6727" y="3084"/>
                  </a:lnTo>
                  <a:lnTo>
                    <a:pt x="6418" y="292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798405" y="7337431"/>
              <a:ext cx="20272" cy="11438"/>
            </a:xfrm>
            <a:custGeom>
              <a:rect b="b" l="l" r="r" t="t"/>
              <a:pathLst>
                <a:path extrusionOk="0" h="202" w="358">
                  <a:moveTo>
                    <a:pt x="160" y="1"/>
                  </a:moveTo>
                  <a:cubicBezTo>
                    <a:pt x="124" y="1"/>
                    <a:pt x="88" y="13"/>
                    <a:pt x="60" y="35"/>
                  </a:cubicBezTo>
                  <a:cubicBezTo>
                    <a:pt x="24" y="83"/>
                    <a:pt x="0" y="142"/>
                    <a:pt x="24" y="202"/>
                  </a:cubicBezTo>
                  <a:cubicBezTo>
                    <a:pt x="60" y="178"/>
                    <a:pt x="95" y="154"/>
                    <a:pt x="143" y="154"/>
                  </a:cubicBezTo>
                  <a:cubicBezTo>
                    <a:pt x="192" y="140"/>
                    <a:pt x="233" y="134"/>
                    <a:pt x="272" y="134"/>
                  </a:cubicBezTo>
                  <a:cubicBezTo>
                    <a:pt x="300" y="134"/>
                    <a:pt x="328" y="137"/>
                    <a:pt x="357" y="142"/>
                  </a:cubicBezTo>
                  <a:lnTo>
                    <a:pt x="274" y="47"/>
                  </a:lnTo>
                  <a:cubicBezTo>
                    <a:pt x="243" y="15"/>
                    <a:pt x="201" y="1"/>
                    <a:pt x="16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834815" y="7387261"/>
              <a:ext cx="442298" cy="466590"/>
            </a:xfrm>
            <a:custGeom>
              <a:rect b="b" l="l" r="r" t="t"/>
              <a:pathLst>
                <a:path extrusionOk="0" h="8240" w="7811">
                  <a:moveTo>
                    <a:pt x="0" y="0"/>
                  </a:moveTo>
                  <a:lnTo>
                    <a:pt x="0" y="24"/>
                  </a:lnTo>
                  <a:lnTo>
                    <a:pt x="6906" y="7680"/>
                  </a:lnTo>
                  <a:lnTo>
                    <a:pt x="7120" y="7906"/>
                  </a:lnTo>
                  <a:lnTo>
                    <a:pt x="7418" y="8239"/>
                  </a:lnTo>
                  <a:lnTo>
                    <a:pt x="7811" y="8239"/>
                  </a:lnTo>
                  <a:lnTo>
                    <a:pt x="7299" y="7668"/>
                  </a:lnTo>
                  <a:lnTo>
                    <a:pt x="7084" y="7442"/>
                  </a:lnTo>
                  <a:lnTo>
                    <a:pt x="595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934416" y="7528144"/>
              <a:ext cx="287938" cy="286579"/>
            </a:xfrm>
            <a:custGeom>
              <a:rect b="b" l="l" r="r" t="t"/>
              <a:pathLst>
                <a:path extrusionOk="0" h="5061" w="5085">
                  <a:moveTo>
                    <a:pt x="36" y="1"/>
                  </a:moveTo>
                  <a:lnTo>
                    <a:pt x="0" y="382"/>
                  </a:lnTo>
                  <a:lnTo>
                    <a:pt x="4870" y="5061"/>
                  </a:lnTo>
                  <a:cubicBezTo>
                    <a:pt x="4918" y="4989"/>
                    <a:pt x="4989" y="4918"/>
                    <a:pt x="5084" y="4858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662729" y="7275993"/>
              <a:ext cx="258267" cy="259626"/>
            </a:xfrm>
            <a:custGeom>
              <a:rect b="b" l="l" r="r" t="t"/>
              <a:pathLst>
                <a:path extrusionOk="0" h="4585" w="4561">
                  <a:moveTo>
                    <a:pt x="179" y="1"/>
                  </a:moveTo>
                  <a:cubicBezTo>
                    <a:pt x="131" y="72"/>
                    <a:pt x="71" y="156"/>
                    <a:pt x="0" y="215"/>
                  </a:cubicBezTo>
                  <a:lnTo>
                    <a:pt x="4536" y="4585"/>
                  </a:lnTo>
                  <a:lnTo>
                    <a:pt x="4560" y="4204"/>
                  </a:lnTo>
                  <a:lnTo>
                    <a:pt x="238" y="3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407181" y="7591508"/>
              <a:ext cx="482105" cy="202321"/>
            </a:xfrm>
            <a:custGeom>
              <a:rect b="b" l="l" r="r" t="t"/>
              <a:pathLst>
                <a:path extrusionOk="0" h="3573" w="8514">
                  <a:moveTo>
                    <a:pt x="1" y="1"/>
                  </a:moveTo>
                  <a:lnTo>
                    <a:pt x="1" y="1"/>
                  </a:lnTo>
                  <a:cubicBezTo>
                    <a:pt x="60" y="25"/>
                    <a:pt x="108" y="84"/>
                    <a:pt x="120" y="156"/>
                  </a:cubicBezTo>
                  <a:cubicBezTo>
                    <a:pt x="132" y="215"/>
                    <a:pt x="120" y="299"/>
                    <a:pt x="108" y="358"/>
                  </a:cubicBezTo>
                  <a:lnTo>
                    <a:pt x="4549" y="2085"/>
                  </a:lnTo>
                  <a:cubicBezTo>
                    <a:pt x="4584" y="2025"/>
                    <a:pt x="4644" y="1965"/>
                    <a:pt x="4727" y="1954"/>
                  </a:cubicBezTo>
                  <a:cubicBezTo>
                    <a:pt x="4753" y="1948"/>
                    <a:pt x="4779" y="1945"/>
                    <a:pt x="4804" y="1945"/>
                  </a:cubicBezTo>
                  <a:cubicBezTo>
                    <a:pt x="4927" y="1945"/>
                    <a:pt x="5031" y="2017"/>
                    <a:pt x="5061" y="2156"/>
                  </a:cubicBezTo>
                  <a:cubicBezTo>
                    <a:pt x="5073" y="2204"/>
                    <a:pt x="5073" y="2251"/>
                    <a:pt x="5061" y="2275"/>
                  </a:cubicBezTo>
                  <a:lnTo>
                    <a:pt x="8418" y="3573"/>
                  </a:lnTo>
                  <a:cubicBezTo>
                    <a:pt x="8418" y="3466"/>
                    <a:pt x="8454" y="3382"/>
                    <a:pt x="8514" y="3287"/>
                  </a:cubicBezTo>
                  <a:lnTo>
                    <a:pt x="60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834815" y="7373784"/>
              <a:ext cx="567043" cy="225877"/>
            </a:xfrm>
            <a:custGeom>
              <a:rect b="b" l="l" r="r" t="t"/>
              <a:pathLst>
                <a:path extrusionOk="0" h="3989" w="10014">
                  <a:moveTo>
                    <a:pt x="214" y="0"/>
                  </a:moveTo>
                  <a:lnTo>
                    <a:pt x="95" y="24"/>
                  </a:lnTo>
                  <a:cubicBezTo>
                    <a:pt x="72" y="95"/>
                    <a:pt x="48" y="167"/>
                    <a:pt x="0" y="238"/>
                  </a:cubicBezTo>
                  <a:lnTo>
                    <a:pt x="595" y="465"/>
                  </a:lnTo>
                  <a:lnTo>
                    <a:pt x="9704" y="3989"/>
                  </a:lnTo>
                  <a:cubicBezTo>
                    <a:pt x="9739" y="3905"/>
                    <a:pt x="9799" y="3834"/>
                    <a:pt x="9894" y="3798"/>
                  </a:cubicBezTo>
                  <a:cubicBezTo>
                    <a:pt x="9918" y="3792"/>
                    <a:pt x="9939" y="3789"/>
                    <a:pt x="9958" y="3789"/>
                  </a:cubicBezTo>
                  <a:cubicBezTo>
                    <a:pt x="9978" y="3789"/>
                    <a:pt x="9995" y="3792"/>
                    <a:pt x="10013" y="3798"/>
                  </a:cubicBezTo>
                  <a:lnTo>
                    <a:pt x="9882" y="375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836797" y="7252437"/>
              <a:ext cx="767325" cy="121404"/>
            </a:xfrm>
            <a:custGeom>
              <a:rect b="b" l="l" r="r" t="t"/>
              <a:pathLst>
                <a:path extrusionOk="0" h="2144" w="13551">
                  <a:moveTo>
                    <a:pt x="13526" y="0"/>
                  </a:moveTo>
                  <a:lnTo>
                    <a:pt x="1" y="1869"/>
                  </a:lnTo>
                  <a:cubicBezTo>
                    <a:pt x="13" y="1905"/>
                    <a:pt x="37" y="1941"/>
                    <a:pt x="37" y="1988"/>
                  </a:cubicBezTo>
                  <a:cubicBezTo>
                    <a:pt x="60" y="2048"/>
                    <a:pt x="60" y="2084"/>
                    <a:pt x="60" y="2143"/>
                  </a:cubicBezTo>
                  <a:lnTo>
                    <a:pt x="179" y="2131"/>
                  </a:lnTo>
                  <a:lnTo>
                    <a:pt x="13550" y="298"/>
                  </a:lnTo>
                  <a:cubicBezTo>
                    <a:pt x="13538" y="274"/>
                    <a:pt x="13538" y="262"/>
                    <a:pt x="13538" y="226"/>
                  </a:cubicBezTo>
                  <a:cubicBezTo>
                    <a:pt x="13526" y="155"/>
                    <a:pt x="13514" y="83"/>
                    <a:pt x="135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821339" y="5892588"/>
              <a:ext cx="1182556" cy="1463700"/>
            </a:xfrm>
            <a:custGeom>
              <a:rect b="b" l="l" r="r" t="t"/>
              <a:pathLst>
                <a:path extrusionOk="0" h="25849" w="20884">
                  <a:moveTo>
                    <a:pt x="20645" y="0"/>
                  </a:moveTo>
                  <a:lnTo>
                    <a:pt x="0" y="25682"/>
                  </a:lnTo>
                  <a:cubicBezTo>
                    <a:pt x="107" y="25694"/>
                    <a:pt x="179" y="25777"/>
                    <a:pt x="238" y="25849"/>
                  </a:cubicBezTo>
                  <a:lnTo>
                    <a:pt x="20884" y="179"/>
                  </a:lnTo>
                  <a:cubicBezTo>
                    <a:pt x="20788" y="131"/>
                    <a:pt x="20717" y="72"/>
                    <a:pt x="2064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1651235" y="6707648"/>
              <a:ext cx="294676" cy="521913"/>
            </a:xfrm>
            <a:custGeom>
              <a:rect b="b" l="l" r="r" t="t"/>
              <a:pathLst>
                <a:path extrusionOk="0" h="9217" w="5204">
                  <a:moveTo>
                    <a:pt x="4942" y="1"/>
                  </a:moveTo>
                  <a:lnTo>
                    <a:pt x="1" y="9073"/>
                  </a:lnTo>
                  <a:cubicBezTo>
                    <a:pt x="96" y="9097"/>
                    <a:pt x="179" y="9145"/>
                    <a:pt x="263" y="9216"/>
                  </a:cubicBezTo>
                  <a:lnTo>
                    <a:pt x="5204" y="132"/>
                  </a:lnTo>
                  <a:cubicBezTo>
                    <a:pt x="5108" y="84"/>
                    <a:pt x="5025" y="37"/>
                    <a:pt x="49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946534" y="7353569"/>
              <a:ext cx="2775" cy="4757"/>
            </a:xfrm>
            <a:custGeom>
              <a:rect b="b" l="l" r="r" t="t"/>
              <a:pathLst>
                <a:path extrusionOk="0" h="84" w="49">
                  <a:moveTo>
                    <a:pt x="48" y="0"/>
                  </a:moveTo>
                  <a:cubicBezTo>
                    <a:pt x="24" y="24"/>
                    <a:pt x="12" y="48"/>
                    <a:pt x="1" y="60"/>
                  </a:cubicBezTo>
                  <a:lnTo>
                    <a:pt x="48" y="8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900668" y="7369707"/>
              <a:ext cx="47282" cy="399886"/>
            </a:xfrm>
            <a:custGeom>
              <a:rect b="b" l="l" r="r" t="t"/>
              <a:pathLst>
                <a:path extrusionOk="0" h="7062" w="835">
                  <a:moveTo>
                    <a:pt x="561" y="1"/>
                  </a:moveTo>
                  <a:lnTo>
                    <a:pt x="346" y="2537"/>
                  </a:lnTo>
                  <a:lnTo>
                    <a:pt x="322" y="2918"/>
                  </a:lnTo>
                  <a:lnTo>
                    <a:pt x="1" y="7061"/>
                  </a:lnTo>
                  <a:cubicBezTo>
                    <a:pt x="25" y="7061"/>
                    <a:pt x="37" y="7037"/>
                    <a:pt x="49" y="7037"/>
                  </a:cubicBezTo>
                  <a:cubicBezTo>
                    <a:pt x="96" y="7031"/>
                    <a:pt x="138" y="7028"/>
                    <a:pt x="178" y="7028"/>
                  </a:cubicBezTo>
                  <a:cubicBezTo>
                    <a:pt x="218" y="7028"/>
                    <a:pt x="257" y="7031"/>
                    <a:pt x="299" y="7037"/>
                  </a:cubicBezTo>
                  <a:lnTo>
                    <a:pt x="596" y="3192"/>
                  </a:lnTo>
                  <a:lnTo>
                    <a:pt x="632" y="2799"/>
                  </a:lnTo>
                  <a:lnTo>
                    <a:pt x="834" y="108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934416" y="6716425"/>
              <a:ext cx="62740" cy="623045"/>
            </a:xfrm>
            <a:custGeom>
              <a:rect b="b" l="l" r="r" t="t"/>
              <a:pathLst>
                <a:path extrusionOk="0" h="11003" w="1108">
                  <a:moveTo>
                    <a:pt x="1096" y="1"/>
                  </a:moveTo>
                  <a:cubicBezTo>
                    <a:pt x="1060" y="24"/>
                    <a:pt x="1036" y="24"/>
                    <a:pt x="1000" y="36"/>
                  </a:cubicBezTo>
                  <a:cubicBezTo>
                    <a:pt x="941" y="48"/>
                    <a:pt x="881" y="60"/>
                    <a:pt x="822" y="60"/>
                  </a:cubicBezTo>
                  <a:lnTo>
                    <a:pt x="0" y="10835"/>
                  </a:lnTo>
                  <a:cubicBezTo>
                    <a:pt x="10" y="10834"/>
                    <a:pt x="20" y="10834"/>
                    <a:pt x="30" y="10834"/>
                  </a:cubicBezTo>
                  <a:cubicBezTo>
                    <a:pt x="139" y="10834"/>
                    <a:pt x="242" y="10893"/>
                    <a:pt x="286" y="11002"/>
                  </a:cubicBezTo>
                  <a:lnTo>
                    <a:pt x="1108" y="84"/>
                  </a:lnTo>
                  <a:cubicBezTo>
                    <a:pt x="1108" y="48"/>
                    <a:pt x="1108" y="36"/>
                    <a:pt x="10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672809" y="7259175"/>
              <a:ext cx="608209" cy="233974"/>
            </a:xfrm>
            <a:custGeom>
              <a:rect b="b" l="l" r="r" t="t"/>
              <a:pathLst>
                <a:path extrusionOk="0" h="4132" w="10741">
                  <a:moveTo>
                    <a:pt x="84" y="0"/>
                  </a:moveTo>
                  <a:cubicBezTo>
                    <a:pt x="84" y="107"/>
                    <a:pt x="36" y="203"/>
                    <a:pt x="1" y="286"/>
                  </a:cubicBezTo>
                  <a:lnTo>
                    <a:pt x="60" y="298"/>
                  </a:lnTo>
                  <a:lnTo>
                    <a:pt x="4585" y="1941"/>
                  </a:lnTo>
                  <a:lnTo>
                    <a:pt x="4858" y="2048"/>
                  </a:lnTo>
                  <a:lnTo>
                    <a:pt x="10633" y="4132"/>
                  </a:lnTo>
                  <a:lnTo>
                    <a:pt x="10657" y="4013"/>
                  </a:lnTo>
                  <a:lnTo>
                    <a:pt x="10657" y="3989"/>
                  </a:lnTo>
                  <a:lnTo>
                    <a:pt x="10657" y="3977"/>
                  </a:lnTo>
                  <a:lnTo>
                    <a:pt x="10657" y="3965"/>
                  </a:lnTo>
                  <a:lnTo>
                    <a:pt x="10657" y="3941"/>
                  </a:lnTo>
                  <a:cubicBezTo>
                    <a:pt x="10657" y="3941"/>
                    <a:pt x="10657" y="3929"/>
                    <a:pt x="10669" y="3929"/>
                  </a:cubicBezTo>
                  <a:lnTo>
                    <a:pt x="10681" y="3917"/>
                  </a:lnTo>
                  <a:lnTo>
                    <a:pt x="10740" y="3870"/>
                  </a:lnTo>
                  <a:lnTo>
                    <a:pt x="4858" y="1762"/>
                  </a:lnTo>
                  <a:lnTo>
                    <a:pt x="4835" y="1727"/>
                  </a:lnTo>
                  <a:cubicBezTo>
                    <a:pt x="4799" y="1762"/>
                    <a:pt x="4763" y="1786"/>
                    <a:pt x="4716" y="1786"/>
                  </a:cubicBezTo>
                  <a:cubicBezTo>
                    <a:pt x="4693" y="1791"/>
                    <a:pt x="4672" y="1794"/>
                    <a:pt x="4651" y="1794"/>
                  </a:cubicBezTo>
                  <a:cubicBezTo>
                    <a:pt x="4525" y="1794"/>
                    <a:pt x="4423" y="1706"/>
                    <a:pt x="4382" y="1584"/>
                  </a:cubicBezTo>
                  <a:lnTo>
                    <a:pt x="4382" y="154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2290361" y="7488393"/>
              <a:ext cx="302774" cy="365458"/>
            </a:xfrm>
            <a:custGeom>
              <a:rect b="b" l="l" r="r" t="t"/>
              <a:pathLst>
                <a:path extrusionOk="0" h="6454" w="5347">
                  <a:moveTo>
                    <a:pt x="84" y="0"/>
                  </a:moveTo>
                  <a:lnTo>
                    <a:pt x="25" y="60"/>
                  </a:lnTo>
                  <a:lnTo>
                    <a:pt x="1" y="346"/>
                  </a:lnTo>
                  <a:lnTo>
                    <a:pt x="4966" y="6453"/>
                  </a:lnTo>
                  <a:lnTo>
                    <a:pt x="5347" y="64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2240474" y="7486355"/>
              <a:ext cx="51302" cy="314892"/>
            </a:xfrm>
            <a:custGeom>
              <a:rect b="b" l="l" r="r" t="t"/>
              <a:pathLst>
                <a:path extrusionOk="0" h="5561" w="906">
                  <a:moveTo>
                    <a:pt x="620" y="1"/>
                  </a:moveTo>
                  <a:lnTo>
                    <a:pt x="620" y="12"/>
                  </a:lnTo>
                  <a:lnTo>
                    <a:pt x="608" y="132"/>
                  </a:lnTo>
                  <a:lnTo>
                    <a:pt x="1" y="5501"/>
                  </a:lnTo>
                  <a:cubicBezTo>
                    <a:pt x="108" y="5501"/>
                    <a:pt x="215" y="5513"/>
                    <a:pt x="298" y="5561"/>
                  </a:cubicBezTo>
                  <a:lnTo>
                    <a:pt x="882" y="393"/>
                  </a:lnTo>
                  <a:lnTo>
                    <a:pt x="906" y="120"/>
                  </a:lnTo>
                  <a:lnTo>
                    <a:pt x="870" y="143"/>
                  </a:lnTo>
                  <a:cubicBezTo>
                    <a:pt x="843" y="165"/>
                    <a:pt x="807" y="177"/>
                    <a:pt x="770" y="177"/>
                  </a:cubicBezTo>
                  <a:cubicBezTo>
                    <a:pt x="726" y="177"/>
                    <a:pt x="682" y="159"/>
                    <a:pt x="656" y="120"/>
                  </a:cubicBezTo>
                  <a:cubicBezTo>
                    <a:pt x="620" y="84"/>
                    <a:pt x="620" y="36"/>
                    <a:pt x="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2543871" y="7110138"/>
              <a:ext cx="202321" cy="177406"/>
            </a:xfrm>
            <a:custGeom>
              <a:rect b="b" l="l" r="r" t="t"/>
              <a:pathLst>
                <a:path extrusionOk="0" h="3133" w="3573">
                  <a:moveTo>
                    <a:pt x="3572" y="1"/>
                  </a:moveTo>
                  <a:lnTo>
                    <a:pt x="1" y="2835"/>
                  </a:lnTo>
                  <a:lnTo>
                    <a:pt x="108" y="3132"/>
                  </a:lnTo>
                  <a:lnTo>
                    <a:pt x="3572" y="370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277564" y="7280750"/>
              <a:ext cx="260305" cy="214496"/>
            </a:xfrm>
            <a:custGeom>
              <a:rect b="b" l="l" r="r" t="t"/>
              <a:pathLst>
                <a:path extrusionOk="0" h="3788" w="4597">
                  <a:moveTo>
                    <a:pt x="4501" y="0"/>
                  </a:moveTo>
                  <a:lnTo>
                    <a:pt x="96" y="3489"/>
                  </a:lnTo>
                  <a:lnTo>
                    <a:pt x="36" y="3536"/>
                  </a:lnTo>
                  <a:lnTo>
                    <a:pt x="12" y="3548"/>
                  </a:lnTo>
                  <a:cubicBezTo>
                    <a:pt x="12" y="3548"/>
                    <a:pt x="12" y="3572"/>
                    <a:pt x="1" y="3572"/>
                  </a:cubicBezTo>
                  <a:lnTo>
                    <a:pt x="1" y="3584"/>
                  </a:lnTo>
                  <a:lnTo>
                    <a:pt x="1" y="3596"/>
                  </a:lnTo>
                  <a:lnTo>
                    <a:pt x="1" y="3608"/>
                  </a:lnTo>
                  <a:cubicBezTo>
                    <a:pt x="1" y="3655"/>
                    <a:pt x="1" y="3703"/>
                    <a:pt x="36" y="3727"/>
                  </a:cubicBezTo>
                  <a:cubicBezTo>
                    <a:pt x="59" y="3764"/>
                    <a:pt x="110" y="3788"/>
                    <a:pt x="160" y="3788"/>
                  </a:cubicBezTo>
                  <a:cubicBezTo>
                    <a:pt x="189" y="3788"/>
                    <a:pt x="217" y="3780"/>
                    <a:pt x="239" y="3763"/>
                  </a:cubicBezTo>
                  <a:lnTo>
                    <a:pt x="286" y="3715"/>
                  </a:lnTo>
                  <a:lnTo>
                    <a:pt x="358" y="3655"/>
                  </a:lnTo>
                  <a:lnTo>
                    <a:pt x="4596" y="298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341607" y="6704307"/>
              <a:ext cx="8833" cy="5436"/>
            </a:xfrm>
            <a:custGeom>
              <a:rect b="b" l="l" r="r" t="t"/>
              <a:pathLst>
                <a:path extrusionOk="0" h="96" w="156">
                  <a:moveTo>
                    <a:pt x="1" y="0"/>
                  </a:moveTo>
                  <a:lnTo>
                    <a:pt x="48" y="96"/>
                  </a:lnTo>
                  <a:cubicBezTo>
                    <a:pt x="72" y="84"/>
                    <a:pt x="120" y="84"/>
                    <a:pt x="155" y="84"/>
                  </a:cubicBezTo>
                  <a:cubicBezTo>
                    <a:pt x="120" y="24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2368560" y="6806798"/>
              <a:ext cx="377632" cy="1047053"/>
            </a:xfrm>
            <a:custGeom>
              <a:rect b="b" l="l" r="r" t="t"/>
              <a:pathLst>
                <a:path extrusionOk="0" h="18491" w="6669">
                  <a:moveTo>
                    <a:pt x="275" y="0"/>
                  </a:moveTo>
                  <a:cubicBezTo>
                    <a:pt x="179" y="48"/>
                    <a:pt x="96" y="95"/>
                    <a:pt x="1" y="119"/>
                  </a:cubicBezTo>
                  <a:lnTo>
                    <a:pt x="2858" y="8382"/>
                  </a:lnTo>
                  <a:lnTo>
                    <a:pt x="2966" y="8680"/>
                  </a:lnTo>
                  <a:lnTo>
                    <a:pt x="6359" y="18490"/>
                  </a:lnTo>
                  <a:lnTo>
                    <a:pt x="6668" y="18490"/>
                  </a:lnTo>
                  <a:lnTo>
                    <a:pt x="3204" y="8489"/>
                  </a:lnTo>
                  <a:lnTo>
                    <a:pt x="3097" y="819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969467" y="5905385"/>
              <a:ext cx="60702" cy="666136"/>
            </a:xfrm>
            <a:custGeom>
              <a:rect b="b" l="l" r="r" t="t"/>
              <a:pathLst>
                <a:path extrusionOk="0" h="11764" w="1072">
                  <a:moveTo>
                    <a:pt x="774" y="0"/>
                  </a:moveTo>
                  <a:lnTo>
                    <a:pt x="0" y="11740"/>
                  </a:lnTo>
                  <a:cubicBezTo>
                    <a:pt x="96" y="11740"/>
                    <a:pt x="191" y="11740"/>
                    <a:pt x="298" y="11764"/>
                  </a:cubicBezTo>
                  <a:lnTo>
                    <a:pt x="1072" y="0"/>
                  </a:lnTo>
                  <a:lnTo>
                    <a:pt x="1036" y="0"/>
                  </a:lnTo>
                  <a:cubicBezTo>
                    <a:pt x="995" y="6"/>
                    <a:pt x="950" y="9"/>
                    <a:pt x="905" y="9"/>
                  </a:cubicBezTo>
                  <a:cubicBezTo>
                    <a:pt x="861" y="9"/>
                    <a:pt x="816" y="6"/>
                    <a:pt x="7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030112" y="5901987"/>
              <a:ext cx="313589" cy="814494"/>
            </a:xfrm>
            <a:custGeom>
              <a:rect b="b" l="l" r="r" t="t"/>
              <a:pathLst>
                <a:path extrusionOk="0" h="14384" w="5538">
                  <a:moveTo>
                    <a:pt x="120" y="1"/>
                  </a:moveTo>
                  <a:cubicBezTo>
                    <a:pt x="72" y="13"/>
                    <a:pt x="37" y="25"/>
                    <a:pt x="1" y="37"/>
                  </a:cubicBezTo>
                  <a:lnTo>
                    <a:pt x="5252" y="14384"/>
                  </a:lnTo>
                  <a:cubicBezTo>
                    <a:pt x="5335" y="14348"/>
                    <a:pt x="5442" y="14300"/>
                    <a:pt x="5537" y="14265"/>
                  </a:cubicBezTo>
                  <a:lnTo>
                    <a:pt x="5490" y="14169"/>
                  </a:lnTo>
                  <a:lnTo>
                    <a:pt x="441" y="41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396250" y="6781827"/>
              <a:ext cx="349942" cy="147055"/>
            </a:xfrm>
            <a:custGeom>
              <a:rect b="b" l="l" r="r" t="t"/>
              <a:pathLst>
                <a:path extrusionOk="0" h="2597" w="6180">
                  <a:moveTo>
                    <a:pt x="155" y="1"/>
                  </a:moveTo>
                  <a:cubicBezTo>
                    <a:pt x="119" y="84"/>
                    <a:pt x="60" y="179"/>
                    <a:pt x="0" y="251"/>
                  </a:cubicBezTo>
                  <a:lnTo>
                    <a:pt x="6179" y="2596"/>
                  </a:lnTo>
                  <a:lnTo>
                    <a:pt x="6179" y="2287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046987" y="6647003"/>
              <a:ext cx="260305" cy="114666"/>
            </a:xfrm>
            <a:custGeom>
              <a:rect b="b" l="l" r="r" t="t"/>
              <a:pathLst>
                <a:path extrusionOk="0" h="2025" w="4597">
                  <a:moveTo>
                    <a:pt x="36" y="0"/>
                  </a:moveTo>
                  <a:cubicBezTo>
                    <a:pt x="24" y="96"/>
                    <a:pt x="13" y="191"/>
                    <a:pt x="1" y="298"/>
                  </a:cubicBezTo>
                  <a:lnTo>
                    <a:pt x="4537" y="2024"/>
                  </a:lnTo>
                  <a:cubicBezTo>
                    <a:pt x="4537" y="1917"/>
                    <a:pt x="4549" y="1810"/>
                    <a:pt x="4596" y="1727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2036907" y="5890549"/>
              <a:ext cx="708605" cy="894732"/>
            </a:xfrm>
            <a:custGeom>
              <a:rect b="b" l="l" r="r" t="t"/>
              <a:pathLst>
                <a:path extrusionOk="0" h="15801" w="12514">
                  <a:moveTo>
                    <a:pt x="214" y="1"/>
                  </a:moveTo>
                  <a:cubicBezTo>
                    <a:pt x="179" y="96"/>
                    <a:pt x="95" y="155"/>
                    <a:pt x="0" y="203"/>
                  </a:cubicBezTo>
                  <a:lnTo>
                    <a:pt x="321" y="620"/>
                  </a:lnTo>
                  <a:lnTo>
                    <a:pt x="12513" y="15800"/>
                  </a:lnTo>
                  <a:lnTo>
                    <a:pt x="12513" y="1532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303838" y="6708611"/>
              <a:ext cx="106625" cy="106398"/>
            </a:xfrm>
            <a:custGeom>
              <a:rect b="b" l="l" r="r" t="t"/>
              <a:pathLst>
                <a:path extrusionOk="0" h="1879" w="1883">
                  <a:moveTo>
                    <a:pt x="928" y="0"/>
                  </a:moveTo>
                  <a:cubicBezTo>
                    <a:pt x="889" y="0"/>
                    <a:pt x="850" y="3"/>
                    <a:pt x="811" y="8"/>
                  </a:cubicBezTo>
                  <a:cubicBezTo>
                    <a:pt x="787" y="8"/>
                    <a:pt x="739" y="20"/>
                    <a:pt x="715" y="20"/>
                  </a:cubicBezTo>
                  <a:cubicBezTo>
                    <a:pt x="608" y="55"/>
                    <a:pt x="513" y="79"/>
                    <a:pt x="441" y="139"/>
                  </a:cubicBezTo>
                  <a:cubicBezTo>
                    <a:pt x="263" y="258"/>
                    <a:pt x="132" y="424"/>
                    <a:pt x="60" y="639"/>
                  </a:cubicBezTo>
                  <a:cubicBezTo>
                    <a:pt x="25" y="722"/>
                    <a:pt x="13" y="829"/>
                    <a:pt x="1" y="936"/>
                  </a:cubicBezTo>
                  <a:cubicBezTo>
                    <a:pt x="1" y="1008"/>
                    <a:pt x="1" y="1079"/>
                    <a:pt x="25" y="1151"/>
                  </a:cubicBezTo>
                  <a:cubicBezTo>
                    <a:pt x="127" y="1589"/>
                    <a:pt x="516" y="1879"/>
                    <a:pt x="940" y="1879"/>
                  </a:cubicBezTo>
                  <a:cubicBezTo>
                    <a:pt x="1011" y="1879"/>
                    <a:pt x="1084" y="1870"/>
                    <a:pt x="1156" y="1853"/>
                  </a:cubicBezTo>
                  <a:cubicBezTo>
                    <a:pt x="1263" y="1829"/>
                    <a:pt x="1346" y="1794"/>
                    <a:pt x="1430" y="1734"/>
                  </a:cubicBezTo>
                  <a:cubicBezTo>
                    <a:pt x="1501" y="1675"/>
                    <a:pt x="1573" y="1615"/>
                    <a:pt x="1632" y="1544"/>
                  </a:cubicBezTo>
                  <a:cubicBezTo>
                    <a:pt x="1692" y="1472"/>
                    <a:pt x="1751" y="1377"/>
                    <a:pt x="1799" y="1294"/>
                  </a:cubicBezTo>
                  <a:cubicBezTo>
                    <a:pt x="1870" y="1115"/>
                    <a:pt x="1882" y="913"/>
                    <a:pt x="1846" y="722"/>
                  </a:cubicBezTo>
                  <a:cubicBezTo>
                    <a:pt x="1748" y="296"/>
                    <a:pt x="1359" y="0"/>
                    <a:pt x="9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1889909" y="6570785"/>
              <a:ext cx="158493" cy="149773"/>
            </a:xfrm>
            <a:custGeom>
              <a:rect b="b" l="l" r="r" t="t"/>
              <a:pathLst>
                <a:path extrusionOk="0" h="2645" w="2799">
                  <a:moveTo>
                    <a:pt x="1405" y="1"/>
                  </a:moveTo>
                  <a:cubicBezTo>
                    <a:pt x="1322" y="1"/>
                    <a:pt x="1251" y="13"/>
                    <a:pt x="1167" y="37"/>
                  </a:cubicBezTo>
                  <a:cubicBezTo>
                    <a:pt x="453" y="215"/>
                    <a:pt x="0" y="930"/>
                    <a:pt x="179" y="1644"/>
                  </a:cubicBezTo>
                  <a:cubicBezTo>
                    <a:pt x="250" y="1965"/>
                    <a:pt x="465" y="2239"/>
                    <a:pt x="715" y="2418"/>
                  </a:cubicBezTo>
                  <a:cubicBezTo>
                    <a:pt x="786" y="2477"/>
                    <a:pt x="882" y="2513"/>
                    <a:pt x="965" y="2549"/>
                  </a:cubicBezTo>
                  <a:cubicBezTo>
                    <a:pt x="1120" y="2604"/>
                    <a:pt x="1275" y="2644"/>
                    <a:pt x="1441" y="2644"/>
                  </a:cubicBezTo>
                  <a:cubicBezTo>
                    <a:pt x="1491" y="2644"/>
                    <a:pt x="1543" y="2641"/>
                    <a:pt x="1596" y="2632"/>
                  </a:cubicBezTo>
                  <a:cubicBezTo>
                    <a:pt x="1655" y="2632"/>
                    <a:pt x="1715" y="2620"/>
                    <a:pt x="1786" y="2608"/>
                  </a:cubicBezTo>
                  <a:cubicBezTo>
                    <a:pt x="1822" y="2596"/>
                    <a:pt x="1846" y="2596"/>
                    <a:pt x="1882" y="2573"/>
                  </a:cubicBezTo>
                  <a:cubicBezTo>
                    <a:pt x="2322" y="2430"/>
                    <a:pt x="2656" y="2073"/>
                    <a:pt x="2751" y="1644"/>
                  </a:cubicBezTo>
                  <a:cubicBezTo>
                    <a:pt x="2787" y="1537"/>
                    <a:pt x="2787" y="1442"/>
                    <a:pt x="2798" y="1346"/>
                  </a:cubicBezTo>
                  <a:cubicBezTo>
                    <a:pt x="2798" y="1227"/>
                    <a:pt x="2798" y="1120"/>
                    <a:pt x="2775" y="1013"/>
                  </a:cubicBezTo>
                  <a:cubicBezTo>
                    <a:pt x="2632" y="477"/>
                    <a:pt x="2203" y="108"/>
                    <a:pt x="1703" y="13"/>
                  </a:cubicBezTo>
                  <a:cubicBezTo>
                    <a:pt x="1608" y="1"/>
                    <a:pt x="1501" y="1"/>
                    <a:pt x="14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-66598" y="7476899"/>
              <a:ext cx="58041" cy="54530"/>
            </a:xfrm>
            <a:custGeom>
              <a:rect b="b" l="l" r="r" t="t"/>
              <a:pathLst>
                <a:path extrusionOk="0" h="963" w="1025">
                  <a:moveTo>
                    <a:pt x="520" y="1"/>
                  </a:moveTo>
                  <a:cubicBezTo>
                    <a:pt x="486" y="1"/>
                    <a:pt x="452" y="5"/>
                    <a:pt x="417" y="13"/>
                  </a:cubicBezTo>
                  <a:cubicBezTo>
                    <a:pt x="155" y="72"/>
                    <a:pt x="1" y="322"/>
                    <a:pt x="60" y="584"/>
                  </a:cubicBezTo>
                  <a:cubicBezTo>
                    <a:pt x="96" y="799"/>
                    <a:pt x="322" y="953"/>
                    <a:pt x="536" y="953"/>
                  </a:cubicBezTo>
                  <a:cubicBezTo>
                    <a:pt x="554" y="959"/>
                    <a:pt x="572" y="962"/>
                    <a:pt x="587" y="962"/>
                  </a:cubicBezTo>
                  <a:cubicBezTo>
                    <a:pt x="602" y="962"/>
                    <a:pt x="614" y="959"/>
                    <a:pt x="620" y="953"/>
                  </a:cubicBezTo>
                  <a:cubicBezTo>
                    <a:pt x="691" y="941"/>
                    <a:pt x="774" y="894"/>
                    <a:pt x="810" y="846"/>
                  </a:cubicBezTo>
                  <a:cubicBezTo>
                    <a:pt x="953" y="739"/>
                    <a:pt x="1024" y="549"/>
                    <a:pt x="977" y="370"/>
                  </a:cubicBezTo>
                  <a:cubicBezTo>
                    <a:pt x="925" y="154"/>
                    <a:pt x="732" y="1"/>
                    <a:pt x="5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2202705" y="7797170"/>
              <a:ext cx="77633" cy="55323"/>
            </a:xfrm>
            <a:custGeom>
              <a:rect b="b" l="l" r="r" t="t"/>
              <a:pathLst>
                <a:path extrusionOk="0" h="977" w="1371">
                  <a:moveTo>
                    <a:pt x="656" y="0"/>
                  </a:moveTo>
                  <a:cubicBezTo>
                    <a:pt x="620" y="12"/>
                    <a:pt x="584" y="12"/>
                    <a:pt x="537" y="24"/>
                  </a:cubicBezTo>
                  <a:cubicBezTo>
                    <a:pt x="465" y="48"/>
                    <a:pt x="394" y="72"/>
                    <a:pt x="346" y="107"/>
                  </a:cubicBezTo>
                  <a:cubicBezTo>
                    <a:pt x="251" y="143"/>
                    <a:pt x="180" y="227"/>
                    <a:pt x="132" y="310"/>
                  </a:cubicBezTo>
                  <a:cubicBezTo>
                    <a:pt x="49" y="453"/>
                    <a:pt x="1" y="631"/>
                    <a:pt x="49" y="810"/>
                  </a:cubicBezTo>
                  <a:cubicBezTo>
                    <a:pt x="60" y="869"/>
                    <a:pt x="72" y="929"/>
                    <a:pt x="108" y="977"/>
                  </a:cubicBezTo>
                  <a:lnTo>
                    <a:pt x="1263" y="977"/>
                  </a:lnTo>
                  <a:cubicBezTo>
                    <a:pt x="1334" y="846"/>
                    <a:pt x="1370" y="679"/>
                    <a:pt x="1323" y="512"/>
                  </a:cubicBezTo>
                  <a:cubicBezTo>
                    <a:pt x="1275" y="310"/>
                    <a:pt x="1132" y="143"/>
                    <a:pt x="953" y="60"/>
                  </a:cubicBezTo>
                  <a:cubicBezTo>
                    <a:pt x="858" y="12"/>
                    <a:pt x="763" y="0"/>
                    <a:pt x="6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1603386" y="7218858"/>
              <a:ext cx="73556" cy="75255"/>
            </a:xfrm>
            <a:custGeom>
              <a:rect b="b" l="l" r="r" t="t"/>
              <a:pathLst>
                <a:path extrusionOk="0" h="1329" w="1299">
                  <a:moveTo>
                    <a:pt x="660" y="0"/>
                  </a:moveTo>
                  <a:cubicBezTo>
                    <a:pt x="612" y="0"/>
                    <a:pt x="562" y="7"/>
                    <a:pt x="512" y="22"/>
                  </a:cubicBezTo>
                  <a:cubicBezTo>
                    <a:pt x="227" y="69"/>
                    <a:pt x="36" y="319"/>
                    <a:pt x="0" y="593"/>
                  </a:cubicBezTo>
                  <a:cubicBezTo>
                    <a:pt x="0" y="665"/>
                    <a:pt x="0" y="748"/>
                    <a:pt x="12" y="819"/>
                  </a:cubicBezTo>
                  <a:cubicBezTo>
                    <a:pt x="12" y="843"/>
                    <a:pt x="24" y="867"/>
                    <a:pt x="24" y="891"/>
                  </a:cubicBezTo>
                  <a:cubicBezTo>
                    <a:pt x="60" y="986"/>
                    <a:pt x="107" y="1057"/>
                    <a:pt x="167" y="1117"/>
                  </a:cubicBezTo>
                  <a:cubicBezTo>
                    <a:pt x="238" y="1188"/>
                    <a:pt x="310" y="1248"/>
                    <a:pt x="405" y="1284"/>
                  </a:cubicBezTo>
                  <a:cubicBezTo>
                    <a:pt x="477" y="1313"/>
                    <a:pt x="554" y="1328"/>
                    <a:pt x="632" y="1328"/>
                  </a:cubicBezTo>
                  <a:cubicBezTo>
                    <a:pt x="683" y="1328"/>
                    <a:pt x="734" y="1322"/>
                    <a:pt x="786" y="1307"/>
                  </a:cubicBezTo>
                  <a:cubicBezTo>
                    <a:pt x="881" y="1296"/>
                    <a:pt x="965" y="1248"/>
                    <a:pt x="1024" y="1212"/>
                  </a:cubicBezTo>
                  <a:cubicBezTo>
                    <a:pt x="1096" y="1153"/>
                    <a:pt x="1155" y="1081"/>
                    <a:pt x="1203" y="998"/>
                  </a:cubicBezTo>
                  <a:cubicBezTo>
                    <a:pt x="1250" y="915"/>
                    <a:pt x="1274" y="819"/>
                    <a:pt x="1298" y="712"/>
                  </a:cubicBezTo>
                  <a:cubicBezTo>
                    <a:pt x="1298" y="641"/>
                    <a:pt x="1298" y="581"/>
                    <a:pt x="1274" y="510"/>
                  </a:cubicBezTo>
                  <a:cubicBezTo>
                    <a:pt x="1250" y="391"/>
                    <a:pt x="1191" y="272"/>
                    <a:pt x="1108" y="176"/>
                  </a:cubicBezTo>
                  <a:cubicBezTo>
                    <a:pt x="1024" y="105"/>
                    <a:pt x="941" y="57"/>
                    <a:pt x="846" y="34"/>
                  </a:cubicBezTo>
                  <a:cubicBezTo>
                    <a:pt x="790" y="13"/>
                    <a:pt x="727" y="0"/>
                    <a:pt x="6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1883850" y="7767045"/>
              <a:ext cx="56682" cy="53397"/>
            </a:xfrm>
            <a:custGeom>
              <a:rect b="b" l="l" r="r" t="t"/>
              <a:pathLst>
                <a:path extrusionOk="0" h="943" w="1001">
                  <a:moveTo>
                    <a:pt x="468" y="1"/>
                  </a:moveTo>
                  <a:cubicBezTo>
                    <a:pt x="432" y="1"/>
                    <a:pt x="397" y="4"/>
                    <a:pt x="357" y="8"/>
                  </a:cubicBezTo>
                  <a:cubicBezTo>
                    <a:pt x="346" y="8"/>
                    <a:pt x="334" y="20"/>
                    <a:pt x="322" y="20"/>
                  </a:cubicBezTo>
                  <a:cubicBezTo>
                    <a:pt x="227" y="56"/>
                    <a:pt x="155" y="116"/>
                    <a:pt x="96" y="187"/>
                  </a:cubicBezTo>
                  <a:cubicBezTo>
                    <a:pt x="36" y="258"/>
                    <a:pt x="0" y="366"/>
                    <a:pt x="0" y="473"/>
                  </a:cubicBezTo>
                  <a:cubicBezTo>
                    <a:pt x="0" y="497"/>
                    <a:pt x="0" y="544"/>
                    <a:pt x="24" y="580"/>
                  </a:cubicBezTo>
                  <a:cubicBezTo>
                    <a:pt x="78" y="795"/>
                    <a:pt x="287" y="942"/>
                    <a:pt x="512" y="942"/>
                  </a:cubicBezTo>
                  <a:cubicBezTo>
                    <a:pt x="536" y="942"/>
                    <a:pt x="560" y="941"/>
                    <a:pt x="584" y="937"/>
                  </a:cubicBezTo>
                  <a:cubicBezTo>
                    <a:pt x="834" y="878"/>
                    <a:pt x="1000" y="616"/>
                    <a:pt x="941" y="366"/>
                  </a:cubicBezTo>
                  <a:cubicBezTo>
                    <a:pt x="893" y="199"/>
                    <a:pt x="774" y="68"/>
                    <a:pt x="631" y="20"/>
                  </a:cubicBezTo>
                  <a:cubicBezTo>
                    <a:pt x="569" y="6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2154857" y="7293887"/>
              <a:ext cx="58720" cy="53511"/>
            </a:xfrm>
            <a:custGeom>
              <a:rect b="b" l="l" r="r" t="t"/>
              <a:pathLst>
                <a:path extrusionOk="0" h="945" w="1037">
                  <a:moveTo>
                    <a:pt x="540" y="1"/>
                  </a:moveTo>
                  <a:cubicBezTo>
                    <a:pt x="499" y="1"/>
                    <a:pt x="458" y="6"/>
                    <a:pt x="417" y="18"/>
                  </a:cubicBezTo>
                  <a:cubicBezTo>
                    <a:pt x="155" y="78"/>
                    <a:pt x="1" y="328"/>
                    <a:pt x="48" y="578"/>
                  </a:cubicBezTo>
                  <a:cubicBezTo>
                    <a:pt x="111" y="806"/>
                    <a:pt x="309" y="944"/>
                    <a:pt x="524" y="944"/>
                  </a:cubicBezTo>
                  <a:cubicBezTo>
                    <a:pt x="556" y="944"/>
                    <a:pt x="588" y="941"/>
                    <a:pt x="620" y="935"/>
                  </a:cubicBezTo>
                  <a:cubicBezTo>
                    <a:pt x="870" y="875"/>
                    <a:pt x="1036" y="625"/>
                    <a:pt x="977" y="375"/>
                  </a:cubicBezTo>
                  <a:cubicBezTo>
                    <a:pt x="927" y="147"/>
                    <a:pt x="744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784929" y="7344453"/>
              <a:ext cx="55323" cy="53284"/>
            </a:xfrm>
            <a:custGeom>
              <a:rect b="b" l="l" r="r" t="t"/>
              <a:pathLst>
                <a:path extrusionOk="0" h="941" w="977">
                  <a:moveTo>
                    <a:pt x="508" y="0"/>
                  </a:moveTo>
                  <a:cubicBezTo>
                    <a:pt x="473" y="0"/>
                    <a:pt x="441" y="6"/>
                    <a:pt x="405" y="18"/>
                  </a:cubicBezTo>
                  <a:cubicBezTo>
                    <a:pt x="357" y="30"/>
                    <a:pt x="322" y="42"/>
                    <a:pt x="286" y="54"/>
                  </a:cubicBezTo>
                  <a:cubicBezTo>
                    <a:pt x="107" y="161"/>
                    <a:pt x="0" y="375"/>
                    <a:pt x="60" y="578"/>
                  </a:cubicBezTo>
                  <a:cubicBezTo>
                    <a:pt x="83" y="673"/>
                    <a:pt x="119" y="744"/>
                    <a:pt x="179" y="804"/>
                  </a:cubicBezTo>
                  <a:cubicBezTo>
                    <a:pt x="262" y="875"/>
                    <a:pt x="345" y="923"/>
                    <a:pt x="453" y="935"/>
                  </a:cubicBezTo>
                  <a:cubicBezTo>
                    <a:pt x="472" y="939"/>
                    <a:pt x="492" y="940"/>
                    <a:pt x="512" y="940"/>
                  </a:cubicBezTo>
                  <a:cubicBezTo>
                    <a:pt x="552" y="940"/>
                    <a:pt x="591" y="935"/>
                    <a:pt x="631" y="935"/>
                  </a:cubicBezTo>
                  <a:cubicBezTo>
                    <a:pt x="750" y="911"/>
                    <a:pt x="834" y="852"/>
                    <a:pt x="893" y="756"/>
                  </a:cubicBezTo>
                  <a:lnTo>
                    <a:pt x="893" y="744"/>
                  </a:lnTo>
                  <a:cubicBezTo>
                    <a:pt x="929" y="697"/>
                    <a:pt x="953" y="625"/>
                    <a:pt x="976" y="542"/>
                  </a:cubicBezTo>
                  <a:cubicBezTo>
                    <a:pt x="976" y="483"/>
                    <a:pt x="976" y="435"/>
                    <a:pt x="953" y="375"/>
                  </a:cubicBezTo>
                  <a:cubicBezTo>
                    <a:pt x="941" y="328"/>
                    <a:pt x="929" y="280"/>
                    <a:pt x="917" y="256"/>
                  </a:cubicBezTo>
                  <a:cubicBezTo>
                    <a:pt x="917" y="232"/>
                    <a:pt x="893" y="221"/>
                    <a:pt x="893" y="209"/>
                  </a:cubicBezTo>
                  <a:cubicBezTo>
                    <a:pt x="834" y="113"/>
                    <a:pt x="762" y="54"/>
                    <a:pt x="655" y="30"/>
                  </a:cubicBezTo>
                  <a:cubicBezTo>
                    <a:pt x="643" y="30"/>
                    <a:pt x="631" y="18"/>
                    <a:pt x="619" y="18"/>
                  </a:cubicBezTo>
                  <a:cubicBezTo>
                    <a:pt x="578" y="6"/>
                    <a:pt x="542" y="0"/>
                    <a:pt x="5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977564" y="5832282"/>
              <a:ext cx="80917" cy="74349"/>
            </a:xfrm>
            <a:custGeom>
              <a:rect b="b" l="l" r="r" t="t"/>
              <a:pathLst>
                <a:path extrusionOk="0" h="1313" w="1429">
                  <a:moveTo>
                    <a:pt x="738" y="0"/>
                  </a:moveTo>
                  <a:cubicBezTo>
                    <a:pt x="687" y="0"/>
                    <a:pt x="635" y="6"/>
                    <a:pt x="584" y="18"/>
                  </a:cubicBezTo>
                  <a:cubicBezTo>
                    <a:pt x="226" y="101"/>
                    <a:pt x="0" y="458"/>
                    <a:pt x="96" y="827"/>
                  </a:cubicBezTo>
                  <a:cubicBezTo>
                    <a:pt x="119" y="934"/>
                    <a:pt x="167" y="1018"/>
                    <a:pt x="226" y="1089"/>
                  </a:cubicBezTo>
                  <a:cubicBezTo>
                    <a:pt x="298" y="1137"/>
                    <a:pt x="369" y="1196"/>
                    <a:pt x="465" y="1244"/>
                  </a:cubicBezTo>
                  <a:cubicBezTo>
                    <a:pt x="512" y="1268"/>
                    <a:pt x="572" y="1291"/>
                    <a:pt x="631" y="1303"/>
                  </a:cubicBezTo>
                  <a:cubicBezTo>
                    <a:pt x="673" y="1309"/>
                    <a:pt x="718" y="1312"/>
                    <a:pt x="762" y="1312"/>
                  </a:cubicBezTo>
                  <a:cubicBezTo>
                    <a:pt x="807" y="1312"/>
                    <a:pt x="852" y="1309"/>
                    <a:pt x="893" y="1303"/>
                  </a:cubicBezTo>
                  <a:lnTo>
                    <a:pt x="929" y="1303"/>
                  </a:lnTo>
                  <a:cubicBezTo>
                    <a:pt x="965" y="1291"/>
                    <a:pt x="1000" y="1268"/>
                    <a:pt x="1048" y="1256"/>
                  </a:cubicBezTo>
                  <a:cubicBezTo>
                    <a:pt x="1131" y="1208"/>
                    <a:pt x="1203" y="1149"/>
                    <a:pt x="1262" y="1065"/>
                  </a:cubicBezTo>
                  <a:cubicBezTo>
                    <a:pt x="1381" y="910"/>
                    <a:pt x="1429" y="708"/>
                    <a:pt x="1381" y="518"/>
                  </a:cubicBezTo>
                  <a:cubicBezTo>
                    <a:pt x="1320" y="210"/>
                    <a:pt x="1047" y="0"/>
                    <a:pt x="73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1920260" y="7329900"/>
              <a:ext cx="31031" cy="30691"/>
            </a:xfrm>
            <a:custGeom>
              <a:rect b="b" l="l" r="r" t="t"/>
              <a:pathLst>
                <a:path extrusionOk="0" h="542" w="548">
                  <a:moveTo>
                    <a:pt x="276" y="0"/>
                  </a:moveTo>
                  <a:cubicBezTo>
                    <a:pt x="268" y="0"/>
                    <a:pt x="259" y="0"/>
                    <a:pt x="250" y="1"/>
                  </a:cubicBezTo>
                  <a:lnTo>
                    <a:pt x="226" y="1"/>
                  </a:lnTo>
                  <a:cubicBezTo>
                    <a:pt x="72" y="37"/>
                    <a:pt x="0" y="168"/>
                    <a:pt x="12" y="299"/>
                  </a:cubicBezTo>
                  <a:lnTo>
                    <a:pt x="12" y="335"/>
                  </a:lnTo>
                  <a:cubicBezTo>
                    <a:pt x="54" y="461"/>
                    <a:pt x="181" y="541"/>
                    <a:pt x="300" y="541"/>
                  </a:cubicBezTo>
                  <a:cubicBezTo>
                    <a:pt x="315" y="541"/>
                    <a:pt x="331" y="540"/>
                    <a:pt x="346" y="537"/>
                  </a:cubicBezTo>
                  <a:cubicBezTo>
                    <a:pt x="393" y="525"/>
                    <a:pt x="429" y="513"/>
                    <a:pt x="465" y="478"/>
                  </a:cubicBezTo>
                  <a:cubicBezTo>
                    <a:pt x="476" y="466"/>
                    <a:pt x="488" y="454"/>
                    <a:pt x="512" y="418"/>
                  </a:cubicBezTo>
                  <a:cubicBezTo>
                    <a:pt x="536" y="359"/>
                    <a:pt x="548" y="287"/>
                    <a:pt x="536" y="216"/>
                  </a:cubicBezTo>
                  <a:cubicBezTo>
                    <a:pt x="536" y="204"/>
                    <a:pt x="524" y="180"/>
                    <a:pt x="524" y="168"/>
                  </a:cubicBezTo>
                  <a:cubicBezTo>
                    <a:pt x="491" y="69"/>
                    <a:pt x="386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1382889" y="7588846"/>
              <a:ext cx="31767" cy="30408"/>
            </a:xfrm>
            <a:custGeom>
              <a:rect b="b" l="l" r="r" t="t"/>
              <a:pathLst>
                <a:path extrusionOk="0" h="537" w="561">
                  <a:moveTo>
                    <a:pt x="203" y="0"/>
                  </a:moveTo>
                  <a:cubicBezTo>
                    <a:pt x="96" y="24"/>
                    <a:pt x="25" y="107"/>
                    <a:pt x="13" y="191"/>
                  </a:cubicBezTo>
                  <a:lnTo>
                    <a:pt x="13" y="203"/>
                  </a:lnTo>
                  <a:cubicBezTo>
                    <a:pt x="1" y="250"/>
                    <a:pt x="1" y="298"/>
                    <a:pt x="13" y="334"/>
                  </a:cubicBezTo>
                  <a:cubicBezTo>
                    <a:pt x="25" y="417"/>
                    <a:pt x="84" y="477"/>
                    <a:pt x="156" y="500"/>
                  </a:cubicBezTo>
                  <a:cubicBezTo>
                    <a:pt x="194" y="523"/>
                    <a:pt x="233" y="537"/>
                    <a:pt x="277" y="537"/>
                  </a:cubicBezTo>
                  <a:cubicBezTo>
                    <a:pt x="302" y="537"/>
                    <a:pt x="329" y="533"/>
                    <a:pt x="358" y="524"/>
                  </a:cubicBezTo>
                  <a:cubicBezTo>
                    <a:pt x="441" y="500"/>
                    <a:pt x="501" y="453"/>
                    <a:pt x="537" y="369"/>
                  </a:cubicBezTo>
                  <a:cubicBezTo>
                    <a:pt x="549" y="346"/>
                    <a:pt x="561" y="286"/>
                    <a:pt x="549" y="203"/>
                  </a:cubicBezTo>
                  <a:cubicBezTo>
                    <a:pt x="537" y="131"/>
                    <a:pt x="489" y="72"/>
                    <a:pt x="430" y="48"/>
                  </a:cubicBezTo>
                  <a:cubicBezTo>
                    <a:pt x="394" y="24"/>
                    <a:pt x="370" y="12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662729" y="7700511"/>
              <a:ext cx="31031" cy="31030"/>
            </a:xfrm>
            <a:custGeom>
              <a:rect b="b" l="l" r="r" t="t"/>
              <a:pathLst>
                <a:path extrusionOk="0" h="548" w="548">
                  <a:moveTo>
                    <a:pt x="266" y="1"/>
                  </a:moveTo>
                  <a:cubicBezTo>
                    <a:pt x="249" y="1"/>
                    <a:pt x="232" y="2"/>
                    <a:pt x="214" y="5"/>
                  </a:cubicBezTo>
                  <a:cubicBezTo>
                    <a:pt x="143" y="29"/>
                    <a:pt x="83" y="64"/>
                    <a:pt x="36" y="148"/>
                  </a:cubicBezTo>
                  <a:cubicBezTo>
                    <a:pt x="12" y="195"/>
                    <a:pt x="0" y="279"/>
                    <a:pt x="12" y="338"/>
                  </a:cubicBezTo>
                  <a:cubicBezTo>
                    <a:pt x="33" y="452"/>
                    <a:pt x="152" y="547"/>
                    <a:pt x="276" y="547"/>
                  </a:cubicBezTo>
                  <a:cubicBezTo>
                    <a:pt x="295" y="547"/>
                    <a:pt x="315" y="545"/>
                    <a:pt x="333" y="541"/>
                  </a:cubicBezTo>
                  <a:cubicBezTo>
                    <a:pt x="441" y="517"/>
                    <a:pt x="512" y="445"/>
                    <a:pt x="548" y="338"/>
                  </a:cubicBezTo>
                  <a:lnTo>
                    <a:pt x="548" y="219"/>
                  </a:lnTo>
                  <a:cubicBezTo>
                    <a:pt x="516" y="82"/>
                    <a:pt x="400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577908" y="7790828"/>
              <a:ext cx="33805" cy="30521"/>
            </a:xfrm>
            <a:custGeom>
              <a:rect b="b" l="l" r="r" t="t"/>
              <a:pathLst>
                <a:path extrusionOk="0" h="539" w="597">
                  <a:moveTo>
                    <a:pt x="292" y="1"/>
                  </a:moveTo>
                  <a:cubicBezTo>
                    <a:pt x="275" y="1"/>
                    <a:pt x="257" y="2"/>
                    <a:pt x="239" y="5"/>
                  </a:cubicBezTo>
                  <a:cubicBezTo>
                    <a:pt x="84" y="41"/>
                    <a:pt x="1" y="184"/>
                    <a:pt x="25" y="339"/>
                  </a:cubicBezTo>
                  <a:cubicBezTo>
                    <a:pt x="25" y="350"/>
                    <a:pt x="37" y="362"/>
                    <a:pt x="37" y="362"/>
                  </a:cubicBezTo>
                  <a:cubicBezTo>
                    <a:pt x="76" y="471"/>
                    <a:pt x="172" y="538"/>
                    <a:pt x="285" y="538"/>
                  </a:cubicBezTo>
                  <a:cubicBezTo>
                    <a:pt x="309" y="538"/>
                    <a:pt x="333" y="535"/>
                    <a:pt x="358" y="529"/>
                  </a:cubicBezTo>
                  <a:lnTo>
                    <a:pt x="370" y="529"/>
                  </a:lnTo>
                  <a:cubicBezTo>
                    <a:pt x="501" y="481"/>
                    <a:pt x="596" y="350"/>
                    <a:pt x="549" y="196"/>
                  </a:cubicBezTo>
                  <a:cubicBezTo>
                    <a:pt x="537" y="124"/>
                    <a:pt x="489" y="77"/>
                    <a:pt x="441" y="41"/>
                  </a:cubicBezTo>
                  <a:cubicBezTo>
                    <a:pt x="397" y="14"/>
                    <a:pt x="345" y="1"/>
                    <a:pt x="29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376323" y="7697170"/>
              <a:ext cx="33126" cy="31030"/>
            </a:xfrm>
            <a:custGeom>
              <a:rect b="b" l="l" r="r" t="t"/>
              <a:pathLst>
                <a:path extrusionOk="0" h="548" w="585">
                  <a:moveTo>
                    <a:pt x="276" y="0"/>
                  </a:moveTo>
                  <a:cubicBezTo>
                    <a:pt x="260" y="0"/>
                    <a:pt x="243" y="2"/>
                    <a:pt x="227" y="4"/>
                  </a:cubicBezTo>
                  <a:cubicBezTo>
                    <a:pt x="96" y="40"/>
                    <a:pt x="1" y="171"/>
                    <a:pt x="13" y="302"/>
                  </a:cubicBezTo>
                  <a:lnTo>
                    <a:pt x="13" y="338"/>
                  </a:lnTo>
                  <a:cubicBezTo>
                    <a:pt x="43" y="460"/>
                    <a:pt x="153" y="548"/>
                    <a:pt x="281" y="548"/>
                  </a:cubicBezTo>
                  <a:cubicBezTo>
                    <a:pt x="302" y="548"/>
                    <a:pt x="324" y="545"/>
                    <a:pt x="346" y="540"/>
                  </a:cubicBezTo>
                  <a:cubicBezTo>
                    <a:pt x="370" y="540"/>
                    <a:pt x="406" y="528"/>
                    <a:pt x="418" y="516"/>
                  </a:cubicBezTo>
                  <a:cubicBezTo>
                    <a:pt x="525" y="457"/>
                    <a:pt x="584" y="338"/>
                    <a:pt x="549" y="219"/>
                  </a:cubicBezTo>
                  <a:cubicBezTo>
                    <a:pt x="527" y="81"/>
                    <a:pt x="403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4" name="Google Shape;1164;p9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9"/>
          <p:cNvSpPr txBox="1"/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6" name="Google Shape;1166;p9"/>
          <p:cNvSpPr txBox="1"/>
          <p:nvPr>
            <p:ph idx="1" type="subTitle"/>
          </p:nvPr>
        </p:nvSpPr>
        <p:spPr>
          <a:xfrm>
            <a:off x="4000625" y="2575550"/>
            <a:ext cx="44235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0"/>
          <p:cNvGrpSpPr/>
          <p:nvPr/>
        </p:nvGrpSpPr>
        <p:grpSpPr>
          <a:xfrm>
            <a:off x="5451129" y="-79"/>
            <a:ext cx="3692518" cy="1746578"/>
            <a:chOff x="2238075" y="1147600"/>
            <a:chExt cx="1906800" cy="901925"/>
          </a:xfrm>
        </p:grpSpPr>
        <p:sp>
          <p:nvSpPr>
            <p:cNvPr id="1169" name="Google Shape;1169;p10"/>
            <p:cNvSpPr/>
            <p:nvPr/>
          </p:nvSpPr>
          <p:spPr>
            <a:xfrm>
              <a:off x="2925350" y="1181225"/>
              <a:ext cx="175" cy="250"/>
            </a:xfrm>
            <a:custGeom>
              <a:rect b="b" l="l" r="r" t="t"/>
              <a:pathLst>
                <a:path extrusionOk="0" h="10" w="7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0"/>
            <p:cNvSpPr/>
            <p:nvPr/>
          </p:nvSpPr>
          <p:spPr>
            <a:xfrm>
              <a:off x="2925650" y="1181825"/>
              <a:ext cx="325" cy="400"/>
            </a:xfrm>
            <a:custGeom>
              <a:rect b="b" l="l" r="r" t="t"/>
              <a:pathLst>
                <a:path extrusionOk="0" h="16" w="13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0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2924750" y="1179750"/>
              <a:ext cx="25" cy="300"/>
            </a:xfrm>
            <a:custGeom>
              <a:rect b="b" l="l" r="r" t="t"/>
              <a:pathLst>
                <a:path extrusionOk="0" h="12" w="1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2925350" y="1181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2931900" y="1162175"/>
              <a:ext cx="86650" cy="19375"/>
            </a:xfrm>
            <a:custGeom>
              <a:rect b="b" l="l" r="r" t="t"/>
              <a:pathLst>
                <a:path extrusionOk="0" h="775" w="3466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024175" y="1148200"/>
              <a:ext cx="134275" cy="20250"/>
            </a:xfrm>
            <a:custGeom>
              <a:rect b="b" l="l" r="r" t="t"/>
              <a:pathLst>
                <a:path extrusionOk="0" h="810" w="5371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114950" y="1293450"/>
              <a:ext cx="203925" cy="127125"/>
            </a:xfrm>
            <a:custGeom>
              <a:rect b="b" l="l" r="r" t="t"/>
              <a:pathLst>
                <a:path extrusionOk="0" h="5085" w="8157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2925950" y="1177350"/>
              <a:ext cx="77425" cy="50325"/>
            </a:xfrm>
            <a:custGeom>
              <a:rect b="b" l="l" r="r" t="t"/>
              <a:pathLst>
                <a:path extrusionOk="0" h="2013" w="3097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3007800" y="1224975"/>
              <a:ext cx="107175" cy="68200"/>
            </a:xfrm>
            <a:custGeom>
              <a:rect b="b" l="l" r="r" t="t"/>
              <a:pathLst>
                <a:path extrusionOk="0" h="2728" w="4287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2924750" y="1180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2926250" y="118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2925350" y="11812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2238075" y="1147600"/>
              <a:ext cx="52100" cy="36625"/>
            </a:xfrm>
            <a:custGeom>
              <a:rect b="b" l="l" r="r" t="t"/>
              <a:pathLst>
                <a:path extrusionOk="0" h="1465" w="2084">
                  <a:moveTo>
                    <a:pt x="0" y="0"/>
                  </a:moveTo>
                  <a:lnTo>
                    <a:pt x="1934" y="1433"/>
                  </a:lnTo>
                  <a:lnTo>
                    <a:pt x="1934" y="1433"/>
                  </a:lnTo>
                  <a:cubicBezTo>
                    <a:pt x="1927" y="1424"/>
                    <a:pt x="1921" y="1414"/>
                    <a:pt x="1917" y="1405"/>
                  </a:cubicBezTo>
                  <a:cubicBezTo>
                    <a:pt x="1881" y="1334"/>
                    <a:pt x="1929" y="1250"/>
                    <a:pt x="2012" y="1227"/>
                  </a:cubicBezTo>
                  <a:lnTo>
                    <a:pt x="2084" y="1191"/>
                  </a:lnTo>
                  <a:lnTo>
                    <a:pt x="476" y="0"/>
                  </a:lnTo>
                  <a:close/>
                  <a:moveTo>
                    <a:pt x="1934" y="1433"/>
                  </a:moveTo>
                  <a:lnTo>
                    <a:pt x="1934" y="1433"/>
                  </a:lnTo>
                  <a:cubicBezTo>
                    <a:pt x="1946" y="1450"/>
                    <a:pt x="1961" y="1465"/>
                    <a:pt x="1977" y="1465"/>
                  </a:cubicBezTo>
                  <a:lnTo>
                    <a:pt x="1934" y="143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2285400" y="1148200"/>
              <a:ext cx="114625" cy="37225"/>
            </a:xfrm>
            <a:custGeom>
              <a:rect b="b" l="l" r="r" t="t"/>
              <a:pathLst>
                <a:path extrusionOk="0" h="1489" w="4585">
                  <a:moveTo>
                    <a:pt x="3703" y="0"/>
                  </a:moveTo>
                  <a:lnTo>
                    <a:pt x="191" y="1191"/>
                  </a:lnTo>
                  <a:lnTo>
                    <a:pt x="119" y="1214"/>
                  </a:lnTo>
                  <a:cubicBezTo>
                    <a:pt x="36" y="1250"/>
                    <a:pt x="0" y="1322"/>
                    <a:pt x="24" y="1393"/>
                  </a:cubicBezTo>
                  <a:cubicBezTo>
                    <a:pt x="36" y="1429"/>
                    <a:pt x="60" y="1441"/>
                    <a:pt x="72" y="1464"/>
                  </a:cubicBezTo>
                  <a:cubicBezTo>
                    <a:pt x="84" y="1464"/>
                    <a:pt x="84" y="1488"/>
                    <a:pt x="95" y="1488"/>
                  </a:cubicBezTo>
                  <a:lnTo>
                    <a:pt x="203" y="1488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2466075" y="1148200"/>
              <a:ext cx="82475" cy="241125"/>
            </a:xfrm>
            <a:custGeom>
              <a:rect b="b" l="l" r="r" t="t"/>
              <a:pathLst>
                <a:path extrusionOk="0" h="9645" w="3299">
                  <a:moveTo>
                    <a:pt x="0" y="0"/>
                  </a:moveTo>
                  <a:lnTo>
                    <a:pt x="3036" y="9644"/>
                  </a:lnTo>
                  <a:cubicBezTo>
                    <a:pt x="3099" y="9592"/>
                    <a:pt x="3188" y="9558"/>
                    <a:pt x="3265" y="9558"/>
                  </a:cubicBezTo>
                  <a:cubicBezTo>
                    <a:pt x="3276" y="9558"/>
                    <a:pt x="3288" y="9559"/>
                    <a:pt x="3298" y="9561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2550300" y="1148200"/>
              <a:ext cx="104500" cy="242000"/>
            </a:xfrm>
            <a:custGeom>
              <a:rect b="b" l="l" r="r" t="t"/>
              <a:pathLst>
                <a:path extrusionOk="0" h="9680" w="4180">
                  <a:moveTo>
                    <a:pt x="3870" y="0"/>
                  </a:moveTo>
                  <a:lnTo>
                    <a:pt x="1" y="9549"/>
                  </a:lnTo>
                  <a:lnTo>
                    <a:pt x="13" y="9549"/>
                  </a:lnTo>
                  <a:cubicBezTo>
                    <a:pt x="120" y="9561"/>
                    <a:pt x="191" y="9608"/>
                    <a:pt x="251" y="9680"/>
                  </a:cubicBezTo>
                  <a:lnTo>
                    <a:pt x="418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2924750" y="1148200"/>
              <a:ext cx="7175" cy="34850"/>
            </a:xfrm>
            <a:custGeom>
              <a:rect b="b" l="l" r="r" t="t"/>
              <a:pathLst>
                <a:path extrusionOk="0" h="1394" w="287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2963750" y="1147900"/>
              <a:ext cx="65800" cy="224750"/>
            </a:xfrm>
            <a:custGeom>
              <a:rect b="b" l="l" r="r" t="t"/>
              <a:pathLst>
                <a:path extrusionOk="0" h="8990" w="2632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178350" y="1148775"/>
              <a:ext cx="49150" cy="83375"/>
            </a:xfrm>
            <a:custGeom>
              <a:rect b="b" l="l" r="r" t="t"/>
              <a:pathLst>
                <a:path extrusionOk="0" h="3335" w="1966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226875" y="1235100"/>
              <a:ext cx="97950" cy="179800"/>
            </a:xfrm>
            <a:custGeom>
              <a:rect b="b" l="l" r="r" t="t"/>
              <a:pathLst>
                <a:path extrusionOk="0" h="7192" w="3918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496850" y="1223200"/>
              <a:ext cx="70575" cy="90500"/>
            </a:xfrm>
            <a:custGeom>
              <a:rect b="b" l="l" r="r" t="t"/>
              <a:pathLst>
                <a:path extrusionOk="0" h="3620" w="2823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568875" y="1316375"/>
              <a:ext cx="104225" cy="127100"/>
            </a:xfrm>
            <a:custGeom>
              <a:rect b="b" l="l" r="r" t="t"/>
              <a:pathLst>
                <a:path extrusionOk="0" h="5084" w="4169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432250" y="1148200"/>
              <a:ext cx="64625" cy="75025"/>
            </a:xfrm>
            <a:custGeom>
              <a:rect b="b" l="l" r="r" t="t"/>
              <a:pathLst>
                <a:path extrusionOk="0" h="3001" w="2585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2964350" y="1148200"/>
              <a:ext cx="427150" cy="226525"/>
            </a:xfrm>
            <a:custGeom>
              <a:rect b="b" l="l" r="r" t="t"/>
              <a:pathLst>
                <a:path extrusionOk="0" h="9061" w="17086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321825" y="1432750"/>
              <a:ext cx="8375" cy="4325"/>
            </a:xfrm>
            <a:custGeom>
              <a:rect b="b" l="l" r="r" t="t"/>
              <a:pathLst>
                <a:path extrusionOk="0" h="173" w="335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0"/>
            <p:cNvSpPr/>
            <p:nvPr/>
          </p:nvSpPr>
          <p:spPr>
            <a:xfrm>
              <a:off x="3335825" y="1148200"/>
              <a:ext cx="226825" cy="267000"/>
            </a:xfrm>
            <a:custGeom>
              <a:rect b="b" l="l" r="r" t="t"/>
              <a:pathLst>
                <a:path extrusionOk="0" h="10680" w="9073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0"/>
            <p:cNvSpPr/>
            <p:nvPr/>
          </p:nvSpPr>
          <p:spPr>
            <a:xfrm>
              <a:off x="3867725" y="1148200"/>
              <a:ext cx="46775" cy="39000"/>
            </a:xfrm>
            <a:custGeom>
              <a:rect b="b" l="l" r="r" t="t"/>
              <a:pathLst>
                <a:path extrusionOk="0" h="1560" w="1871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3688250" y="1330350"/>
              <a:ext cx="105100" cy="114625"/>
            </a:xfrm>
            <a:custGeom>
              <a:rect b="b" l="l" r="r" t="t"/>
              <a:pathLst>
                <a:path extrusionOk="0" h="4585" w="4204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3798375" y="1205350"/>
              <a:ext cx="116125" cy="127400"/>
            </a:xfrm>
            <a:custGeom>
              <a:rect b="b" l="l" r="r" t="t"/>
              <a:pathLst>
                <a:path extrusionOk="0" h="5096" w="4645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3335825" y="1313675"/>
              <a:ext cx="235775" cy="107500"/>
            </a:xfrm>
            <a:custGeom>
              <a:rect b="b" l="l" r="r" t="t"/>
              <a:pathLst>
                <a:path extrusionOk="0" h="4300" w="9431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3573950" y="1221400"/>
              <a:ext cx="200050" cy="95575"/>
            </a:xfrm>
            <a:custGeom>
              <a:rect b="b" l="l" r="r" t="t"/>
              <a:pathLst>
                <a:path extrusionOk="0" h="3823" w="8002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3336725" y="1420550"/>
              <a:ext cx="327425" cy="35725"/>
            </a:xfrm>
            <a:custGeom>
              <a:rect b="b" l="l" r="r" t="t"/>
              <a:pathLst>
                <a:path extrusionOk="0" h="1429" w="13097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3331050" y="1428575"/>
              <a:ext cx="531350" cy="595650"/>
            </a:xfrm>
            <a:custGeom>
              <a:rect b="b" l="l" r="r" t="t"/>
              <a:pathLst>
                <a:path extrusionOk="0" h="23826" w="21254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3684975" y="1465200"/>
              <a:ext cx="135150" cy="215225"/>
            </a:xfrm>
            <a:custGeom>
              <a:rect b="b" l="l" r="r" t="t"/>
              <a:pathLst>
                <a:path extrusionOk="0" h="8609" w="5406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3807000" y="1404475"/>
              <a:ext cx="1525" cy="1800"/>
            </a:xfrm>
            <a:custGeom>
              <a:rect b="b" l="l" r="r" t="t"/>
              <a:pathLst>
                <a:path extrusionOk="0" h="72" w="61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3802850" y="1412200"/>
              <a:ext cx="39600" cy="263150"/>
            </a:xfrm>
            <a:custGeom>
              <a:rect b="b" l="l" r="r" t="t"/>
              <a:pathLst>
                <a:path extrusionOk="0" h="10526" w="1584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3779925" y="1231525"/>
              <a:ext cx="27400" cy="168800"/>
            </a:xfrm>
            <a:custGeom>
              <a:rect b="b" l="l" r="r" t="t"/>
              <a:pathLst>
                <a:path extrusionOk="0" h="6752" w="1096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3692700" y="1340475"/>
              <a:ext cx="254525" cy="111350"/>
            </a:xfrm>
            <a:custGeom>
              <a:rect b="b" l="l" r="r" t="t"/>
              <a:pathLst>
                <a:path extrusionOk="0" h="4454" w="10181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3949600" y="1148200"/>
              <a:ext cx="145275" cy="193775"/>
            </a:xfrm>
            <a:custGeom>
              <a:rect b="b" l="l" r="r" t="t"/>
              <a:pathLst>
                <a:path extrusionOk="0" h="7751" w="5811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3922500" y="1210400"/>
              <a:ext cx="28300" cy="133075"/>
            </a:xfrm>
            <a:custGeom>
              <a:rect b="b" l="l" r="r" t="t"/>
              <a:pathLst>
                <a:path extrusionOk="0" h="5323" w="1132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0"/>
            <p:cNvSpPr/>
            <p:nvPr/>
          </p:nvSpPr>
          <p:spPr>
            <a:xfrm>
              <a:off x="4062400" y="1422025"/>
              <a:ext cx="82475" cy="66100"/>
            </a:xfrm>
            <a:custGeom>
              <a:rect b="b" l="l" r="r" t="t"/>
              <a:pathLst>
                <a:path extrusionOk="0" h="2644" w="3299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0"/>
            <p:cNvSpPr/>
            <p:nvPr/>
          </p:nvSpPr>
          <p:spPr>
            <a:xfrm>
              <a:off x="3943925" y="1338950"/>
              <a:ext cx="113725" cy="85775"/>
            </a:xfrm>
            <a:custGeom>
              <a:rect b="b" l="l" r="r" t="t"/>
              <a:pathLst>
                <a:path extrusionOk="0" h="3431" w="4549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3988275" y="1670575"/>
              <a:ext cx="3300" cy="2400"/>
            </a:xfrm>
            <a:custGeom>
              <a:rect b="b" l="l" r="r" t="t"/>
              <a:pathLst>
                <a:path extrusionOk="0" h="96" w="132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3997500" y="1148200"/>
              <a:ext cx="147075" cy="480725"/>
            </a:xfrm>
            <a:custGeom>
              <a:rect b="b" l="l" r="r" t="t"/>
              <a:pathLst>
                <a:path extrusionOk="0" h="19229" w="5883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0"/>
            <p:cNvSpPr/>
            <p:nvPr/>
          </p:nvSpPr>
          <p:spPr>
            <a:xfrm>
              <a:off x="3833500" y="1736350"/>
              <a:ext cx="39925" cy="281600"/>
            </a:xfrm>
            <a:custGeom>
              <a:rect b="b" l="l" r="r" t="t"/>
              <a:pathLst>
                <a:path extrusionOk="0" h="11264" w="1597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0"/>
            <p:cNvSpPr/>
            <p:nvPr/>
          </p:nvSpPr>
          <p:spPr>
            <a:xfrm>
              <a:off x="3873400" y="1667900"/>
              <a:ext cx="115500" cy="351550"/>
            </a:xfrm>
            <a:custGeom>
              <a:rect b="b" l="l" r="r" t="t"/>
              <a:pathLst>
                <a:path extrusionOk="0" h="14062" w="462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4009425" y="1573825"/>
              <a:ext cx="135450" cy="64925"/>
            </a:xfrm>
            <a:custGeom>
              <a:rect b="b" l="l" r="r" t="t"/>
              <a:pathLst>
                <a:path extrusionOk="0" h="2597" w="5418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3864450" y="1649725"/>
              <a:ext cx="108075" cy="53925"/>
            </a:xfrm>
            <a:custGeom>
              <a:rect b="b" l="l" r="r" t="t"/>
              <a:pathLst>
                <a:path extrusionOk="0" h="2157" w="4323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3876375" y="1648550"/>
              <a:ext cx="268500" cy="374775"/>
            </a:xfrm>
            <a:custGeom>
              <a:rect b="b" l="l" r="r" t="t"/>
              <a:pathLst>
                <a:path extrusionOk="0" h="14991" w="1074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3970725" y="1626200"/>
              <a:ext cx="44675" cy="45050"/>
            </a:xfrm>
            <a:custGeom>
              <a:rect b="b" l="l" r="r" t="t"/>
              <a:pathLst>
                <a:path extrusionOk="0" h="1802" w="1787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3799275" y="1673800"/>
              <a:ext cx="66400" cy="63775"/>
            </a:xfrm>
            <a:custGeom>
              <a:rect b="b" l="l" r="r" t="t"/>
              <a:pathLst>
                <a:path extrusionOk="0" h="2551" w="2656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952150" y="1372925"/>
              <a:ext cx="24425" cy="22850"/>
            </a:xfrm>
            <a:custGeom>
              <a:rect b="b" l="l" r="r" t="t"/>
              <a:pathLst>
                <a:path extrusionOk="0" h="914" w="977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3905825" y="1180125"/>
              <a:ext cx="33975" cy="32075"/>
            </a:xfrm>
            <a:custGeom>
              <a:rect b="b" l="l" r="r" t="t"/>
              <a:pathLst>
                <a:path extrusionOk="0" h="1283" w="1359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3663250" y="1438025"/>
              <a:ext cx="32175" cy="31950"/>
            </a:xfrm>
            <a:custGeom>
              <a:rect b="b" l="l" r="r" t="t"/>
              <a:pathLst>
                <a:path extrusionOk="0" h="1278" w="1287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3771300" y="1209975"/>
              <a:ext cx="23525" cy="22375"/>
            </a:xfrm>
            <a:custGeom>
              <a:rect b="b" l="l" r="r" t="t"/>
              <a:pathLst>
                <a:path extrusionOk="0" h="895" w="941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3896300" y="1404575"/>
              <a:ext cx="24750" cy="22450"/>
            </a:xfrm>
            <a:custGeom>
              <a:rect b="b" l="l" r="r" t="t"/>
              <a:pathLst>
                <a:path extrusionOk="0" h="898" w="99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3314975" y="1411675"/>
              <a:ext cx="23550" cy="22800"/>
            </a:xfrm>
            <a:custGeom>
              <a:rect b="b" l="l" r="r" t="t"/>
              <a:pathLst>
                <a:path extrusionOk="0" h="912" w="942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3166450" y="1148200"/>
              <a:ext cx="18475" cy="4700"/>
            </a:xfrm>
            <a:custGeom>
              <a:rect b="b" l="l" r="r" t="t"/>
              <a:pathLst>
                <a:path extrusionOk="0" h="188" w="739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2536325" y="1386900"/>
              <a:ext cx="23825" cy="22275"/>
            </a:xfrm>
            <a:custGeom>
              <a:rect b="b" l="l" r="r" t="t"/>
              <a:pathLst>
                <a:path extrusionOk="0" h="891" w="953">
                  <a:moveTo>
                    <a:pt x="512" y="1"/>
                  </a:moveTo>
                  <a:cubicBezTo>
                    <a:pt x="405" y="1"/>
                    <a:pt x="322" y="25"/>
                    <a:pt x="238" y="72"/>
                  </a:cubicBezTo>
                  <a:cubicBezTo>
                    <a:pt x="143" y="132"/>
                    <a:pt x="84" y="239"/>
                    <a:pt x="48" y="358"/>
                  </a:cubicBezTo>
                  <a:cubicBezTo>
                    <a:pt x="0" y="596"/>
                    <a:pt x="167" y="834"/>
                    <a:pt x="405" y="882"/>
                  </a:cubicBezTo>
                  <a:cubicBezTo>
                    <a:pt x="432" y="887"/>
                    <a:pt x="460" y="890"/>
                    <a:pt x="487" y="890"/>
                  </a:cubicBezTo>
                  <a:cubicBezTo>
                    <a:pt x="696" y="890"/>
                    <a:pt x="887" y="735"/>
                    <a:pt x="929" y="525"/>
                  </a:cubicBezTo>
                  <a:cubicBezTo>
                    <a:pt x="953" y="370"/>
                    <a:pt x="917" y="227"/>
                    <a:pt x="810" y="120"/>
                  </a:cubicBezTo>
                  <a:cubicBezTo>
                    <a:pt x="750" y="72"/>
                    <a:pt x="655" y="37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3852550" y="2017750"/>
              <a:ext cx="33950" cy="31775"/>
            </a:xfrm>
            <a:custGeom>
              <a:rect b="b" l="l" r="r" t="t"/>
              <a:pathLst>
                <a:path extrusionOk="0" h="1271" w="1358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3796600" y="1402900"/>
              <a:ext cx="13700" cy="13525"/>
            </a:xfrm>
            <a:custGeom>
              <a:rect b="b" l="l" r="r" t="t"/>
              <a:pathLst>
                <a:path extrusionOk="0" h="541" w="548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3563825" y="1305250"/>
              <a:ext cx="12825" cy="13225"/>
            </a:xfrm>
            <a:custGeom>
              <a:rect b="b" l="l" r="r" t="t"/>
              <a:pathLst>
                <a:path extrusionOk="0" h="529" w="513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3679325" y="1251700"/>
              <a:ext cx="13400" cy="13375"/>
            </a:xfrm>
            <a:custGeom>
              <a:rect b="b" l="l" r="r" t="t"/>
              <a:pathLst>
                <a:path extrusionOk="0" h="535" w="536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0"/>
            <p:cNvSpPr/>
            <p:nvPr/>
          </p:nvSpPr>
          <p:spPr>
            <a:xfrm>
              <a:off x="3144725" y="1163875"/>
              <a:ext cx="14600" cy="13400"/>
            </a:xfrm>
            <a:custGeom>
              <a:rect b="b" l="l" r="r" t="t"/>
              <a:pathLst>
                <a:path extrusionOk="0" h="536" w="584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0"/>
            <p:cNvSpPr/>
            <p:nvPr/>
          </p:nvSpPr>
          <p:spPr>
            <a:xfrm>
              <a:off x="3218550" y="1236775"/>
              <a:ext cx="14300" cy="13050"/>
            </a:xfrm>
            <a:custGeom>
              <a:rect b="b" l="l" r="r" t="t"/>
              <a:pathLst>
                <a:path extrusionOk="0" h="522" w="572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3135200" y="1280250"/>
              <a:ext cx="13725" cy="13400"/>
            </a:xfrm>
            <a:custGeom>
              <a:rect b="b" l="l" r="r" t="t"/>
              <a:pathLst>
                <a:path extrusionOk="0" h="536" w="549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6" name="Google Shape;1236;p10"/>
          <p:cNvSpPr txBox="1"/>
          <p:nvPr>
            <p:ph type="title"/>
          </p:nvPr>
        </p:nvSpPr>
        <p:spPr>
          <a:xfrm>
            <a:off x="768725" y="2303700"/>
            <a:ext cx="4089600" cy="22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37" name="Google Shape;1237;p10"/>
          <p:cNvGrpSpPr/>
          <p:nvPr/>
        </p:nvGrpSpPr>
        <p:grpSpPr>
          <a:xfrm rot="10800000">
            <a:off x="-12" y="-3"/>
            <a:ext cx="3941609" cy="1021956"/>
            <a:chOff x="2582150" y="3714800"/>
            <a:chExt cx="2689050" cy="697200"/>
          </a:xfrm>
        </p:grpSpPr>
        <p:sp>
          <p:nvSpPr>
            <p:cNvPr id="1238" name="Google Shape;1238;p10"/>
            <p:cNvSpPr/>
            <p:nvPr/>
          </p:nvSpPr>
          <p:spPr>
            <a:xfrm>
              <a:off x="3636750" y="4402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3640625" y="4406925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3634075" y="44039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3635275" y="4403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3746875" y="4334600"/>
              <a:ext cx="142325" cy="46150"/>
            </a:xfrm>
            <a:custGeom>
              <a:rect b="b" l="l" r="r" t="t"/>
              <a:pathLst>
                <a:path extrusionOk="0" h="1846" w="5693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3891850" y="4256600"/>
              <a:ext cx="273575" cy="81875"/>
            </a:xfrm>
            <a:custGeom>
              <a:rect b="b" l="l" r="r" t="t"/>
              <a:pathLst>
                <a:path extrusionOk="0" h="3275" w="10943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3634375" y="44033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3635275" y="4402450"/>
              <a:ext cx="300" cy="625"/>
            </a:xfrm>
            <a:custGeom>
              <a:rect b="b" l="l" r="r" t="t"/>
              <a:pathLst>
                <a:path extrusionOk="0" h="25" w="12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3636750" y="4373575"/>
              <a:ext cx="101825" cy="35750"/>
            </a:xfrm>
            <a:custGeom>
              <a:rect b="b" l="l" r="r" t="t"/>
              <a:pathLst>
                <a:path extrusionOk="0" h="1430" w="4073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3635850" y="440215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3634075" y="44039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2599425" y="4199450"/>
              <a:ext cx="104800" cy="112250"/>
            </a:xfrm>
            <a:custGeom>
              <a:rect b="b" l="l" r="r" t="t"/>
              <a:pathLst>
                <a:path extrusionOk="0" h="4490" w="4192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2778900" y="4187850"/>
              <a:ext cx="124150" cy="53600"/>
            </a:xfrm>
            <a:custGeom>
              <a:rect b="b" l="l" r="r" t="t"/>
              <a:pathLst>
                <a:path extrusionOk="0" h="2144" w="4966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2905125" y="41881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2903925" y="41878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2903325" y="4187850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2906000" y="41887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2898575" y="4188150"/>
              <a:ext cx="179200" cy="127725"/>
            </a:xfrm>
            <a:custGeom>
              <a:rect b="b" l="l" r="r" t="t"/>
              <a:pathLst>
                <a:path extrusionOk="0" h="5109" w="7168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2605375" y="4242625"/>
              <a:ext cx="151825" cy="76225"/>
            </a:xfrm>
            <a:custGeom>
              <a:rect b="b" l="l" r="r" t="t"/>
              <a:pathLst>
                <a:path extrusionOk="0" h="3049" w="6073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2768500" y="4252150"/>
              <a:ext cx="210450" cy="159250"/>
            </a:xfrm>
            <a:custGeom>
              <a:rect b="b" l="l" r="r" t="t"/>
              <a:pathLst>
                <a:path extrusionOk="0" h="6370" w="8418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2694975" y="4191125"/>
              <a:ext cx="62225" cy="54200"/>
            </a:xfrm>
            <a:custGeom>
              <a:rect b="b" l="l" r="r" t="t"/>
              <a:pathLst>
                <a:path extrusionOk="0" h="2168" w="2489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3016725" y="4319125"/>
              <a:ext cx="67000" cy="92275"/>
            </a:xfrm>
            <a:custGeom>
              <a:rect b="b" l="l" r="r" t="t"/>
              <a:pathLst>
                <a:path extrusionOk="0" h="3691" w="268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3084000" y="4036650"/>
              <a:ext cx="186075" cy="275050"/>
            </a:xfrm>
            <a:custGeom>
              <a:rect b="b" l="l" r="r" t="t"/>
              <a:pathLst>
                <a:path extrusionOk="0" h="11002" w="7443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3088475" y="4311375"/>
              <a:ext cx="161950" cy="100025"/>
            </a:xfrm>
            <a:custGeom>
              <a:rect b="b" l="l" r="r" t="t"/>
              <a:pathLst>
                <a:path extrusionOk="0" h="4001" w="6478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3271525" y="4040200"/>
              <a:ext cx="47350" cy="371200"/>
            </a:xfrm>
            <a:custGeom>
              <a:rect b="b" l="l" r="r" t="t"/>
              <a:pathLst>
                <a:path extrusionOk="0" h="14848" w="1894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3632275" y="4401925"/>
              <a:ext cx="10750" cy="9475"/>
            </a:xfrm>
            <a:custGeom>
              <a:rect b="b" l="l" r="r" t="t"/>
              <a:pathLst>
                <a:path extrusionOk="0" h="379" w="43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3737350" y="4195300"/>
              <a:ext cx="14325" cy="216100"/>
            </a:xfrm>
            <a:custGeom>
              <a:rect b="b" l="l" r="r" t="t"/>
              <a:pathLst>
                <a:path extrusionOk="0" h="8644" w="573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4021625" y="4264050"/>
              <a:ext cx="149750" cy="147350"/>
            </a:xfrm>
            <a:custGeom>
              <a:rect b="b" l="l" r="r" t="t"/>
              <a:pathLst>
                <a:path extrusionOk="0" h="5894" w="599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4484475" y="4346500"/>
              <a:ext cx="96475" cy="64900"/>
            </a:xfrm>
            <a:custGeom>
              <a:rect b="b" l="l" r="r" t="t"/>
              <a:pathLst>
                <a:path extrusionOk="0" h="2596" w="3859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3743025" y="4194700"/>
              <a:ext cx="230700" cy="216425"/>
            </a:xfrm>
            <a:custGeom>
              <a:rect b="b" l="l" r="r" t="t"/>
              <a:pathLst>
                <a:path extrusionOk="0" h="8657" w="9228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4185325" y="4269100"/>
              <a:ext cx="69975" cy="142300"/>
            </a:xfrm>
            <a:custGeom>
              <a:rect b="b" l="l" r="r" t="t"/>
              <a:pathLst>
                <a:path extrusionOk="0" h="5692" w="2799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4174625" y="4240475"/>
              <a:ext cx="9550" cy="5725"/>
            </a:xfrm>
            <a:custGeom>
              <a:rect b="b" l="l" r="r" t="t"/>
              <a:pathLst>
                <a:path extrusionOk="0" h="229" w="382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4599075" y="4353050"/>
              <a:ext cx="37825" cy="58350"/>
            </a:xfrm>
            <a:custGeom>
              <a:rect b="b" l="l" r="r" t="t"/>
              <a:pathLst>
                <a:path extrusionOk="0" h="2334" w="1513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4185025" y="4263750"/>
              <a:ext cx="182500" cy="147650"/>
            </a:xfrm>
            <a:custGeom>
              <a:rect b="b" l="l" r="r" t="t"/>
              <a:pathLst>
                <a:path extrusionOk="0" h="5906" w="730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4189800" y="4255125"/>
              <a:ext cx="386375" cy="83950"/>
            </a:xfrm>
            <a:custGeom>
              <a:rect b="b" l="l" r="r" t="t"/>
              <a:pathLst>
                <a:path extrusionOk="0" h="3358" w="15455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4185925" y="3740775"/>
              <a:ext cx="804900" cy="513475"/>
            </a:xfrm>
            <a:custGeom>
              <a:rect b="b" l="l" r="r" t="t"/>
              <a:pathLst>
                <a:path extrusionOk="0" h="20539" w="32196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4604725" y="4122375"/>
              <a:ext cx="224450" cy="207175"/>
            </a:xfrm>
            <a:custGeom>
              <a:rect b="b" l="l" r="r" t="t"/>
              <a:pathLst>
                <a:path extrusionOk="0" h="8287" w="8978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4727950" y="4136950"/>
              <a:ext cx="125650" cy="274450"/>
            </a:xfrm>
            <a:custGeom>
              <a:rect b="b" l="l" r="r" t="t"/>
              <a:pathLst>
                <a:path extrusionOk="0" h="10978" w="5026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4605925" y="4346200"/>
              <a:ext cx="86650" cy="65200"/>
            </a:xfrm>
            <a:custGeom>
              <a:rect b="b" l="l" r="r" t="t"/>
              <a:pathLst>
                <a:path extrusionOk="0" h="2608" w="3466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5016400" y="4244400"/>
              <a:ext cx="9250" cy="167000"/>
            </a:xfrm>
            <a:custGeom>
              <a:rect b="b" l="l" r="r" t="t"/>
              <a:pathLst>
                <a:path extrusionOk="0" h="6680" w="37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5021450" y="4188150"/>
              <a:ext cx="3300" cy="3900"/>
            </a:xfrm>
            <a:custGeom>
              <a:rect b="b" l="l" r="r" t="t"/>
              <a:pathLst>
                <a:path extrusionOk="0" h="156" w="132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4864275" y="3750900"/>
              <a:ext cx="138450" cy="315225"/>
            </a:xfrm>
            <a:custGeom>
              <a:rect b="b" l="l" r="r" t="t"/>
              <a:pathLst>
                <a:path extrusionOk="0" h="12609" w="5538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5003300" y="3753275"/>
              <a:ext cx="18175" cy="439050"/>
            </a:xfrm>
            <a:custGeom>
              <a:rect b="b" l="l" r="r" t="t"/>
              <a:pathLst>
                <a:path extrusionOk="0" h="17562" w="727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4886325" y="4112250"/>
              <a:ext cx="111625" cy="96750"/>
            </a:xfrm>
            <a:custGeom>
              <a:rect b="b" l="l" r="r" t="t"/>
              <a:pathLst>
                <a:path extrusionOk="0" h="3870" w="4465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5032450" y="4235775"/>
              <a:ext cx="207800" cy="173550"/>
            </a:xfrm>
            <a:custGeom>
              <a:rect b="b" l="l" r="r" t="t"/>
              <a:pathLst>
                <a:path extrusionOk="0" h="6942" w="8312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5006875" y="3750000"/>
              <a:ext cx="242600" cy="651600"/>
            </a:xfrm>
            <a:custGeom>
              <a:rect b="b" l="l" r="r" t="t"/>
              <a:pathLst>
                <a:path extrusionOk="0" h="26064" w="9704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4991100" y="4191000"/>
              <a:ext cx="56575" cy="53975"/>
            </a:xfrm>
            <a:custGeom>
              <a:rect b="b" l="l" r="r" t="t"/>
              <a:pathLst>
                <a:path extrusionOk="0" h="2159" w="2263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4815775" y="4062050"/>
              <a:ext cx="78000" cy="76425"/>
            </a:xfrm>
            <a:custGeom>
              <a:rect b="b" l="l" r="r" t="t"/>
              <a:pathLst>
                <a:path extrusionOk="0" h="3057" w="312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2997100" y="4406875"/>
              <a:ext cx="25600" cy="5125"/>
            </a:xfrm>
            <a:custGeom>
              <a:rect b="b" l="l" r="r" t="t"/>
              <a:pathLst>
                <a:path extrusionOk="0" h="205" w="1024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2698250" y="4188575"/>
              <a:ext cx="14300" cy="13925"/>
            </a:xfrm>
            <a:custGeom>
              <a:rect b="b" l="l" r="r" t="t"/>
              <a:pathLst>
                <a:path extrusionOk="0" h="557" w="572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3732600" y="4168050"/>
              <a:ext cx="29200" cy="27800"/>
            </a:xfrm>
            <a:custGeom>
              <a:rect b="b" l="l" r="r" t="t"/>
              <a:pathLst>
                <a:path extrusionOk="0" h="1112" w="1168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4574675" y="4319825"/>
              <a:ext cx="37825" cy="38250"/>
            </a:xfrm>
            <a:custGeom>
              <a:rect b="b" l="l" r="r" t="t"/>
              <a:pathLst>
                <a:path extrusionOk="0" h="1530" w="1513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4163600" y="4245300"/>
              <a:ext cx="27400" cy="26400"/>
            </a:xfrm>
            <a:custGeom>
              <a:rect b="b" l="l" r="r" t="t"/>
              <a:pathLst>
                <a:path extrusionOk="0" h="1056" w="1096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2754800" y="4228775"/>
              <a:ext cx="27100" cy="27250"/>
            </a:xfrm>
            <a:custGeom>
              <a:rect b="b" l="l" r="r" t="t"/>
              <a:pathLst>
                <a:path extrusionOk="0" h="1090" w="1084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2582150" y="4308350"/>
              <a:ext cx="28000" cy="27250"/>
            </a:xfrm>
            <a:custGeom>
              <a:rect b="b" l="l" r="r" t="t"/>
              <a:pathLst>
                <a:path extrusionOk="0" h="1090" w="112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3259325" y="4015150"/>
              <a:ext cx="28300" cy="26950"/>
            </a:xfrm>
            <a:custGeom>
              <a:rect b="b" l="l" r="r" t="t"/>
              <a:pathLst>
                <a:path extrusionOk="0" h="1078" w="1132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5234575" y="4397850"/>
              <a:ext cx="36625" cy="13550"/>
            </a:xfrm>
            <a:custGeom>
              <a:rect b="b" l="l" r="r" t="t"/>
              <a:pathLst>
                <a:path extrusionOk="0" h="542" w="1465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4984250" y="3714800"/>
              <a:ext cx="39600" cy="38200"/>
            </a:xfrm>
            <a:custGeom>
              <a:rect b="b" l="l" r="r" t="t"/>
              <a:pathLst>
                <a:path extrusionOk="0" h="1528" w="1584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3074475" y="4307150"/>
              <a:ext cx="15500" cy="15550"/>
            </a:xfrm>
            <a:custGeom>
              <a:rect b="b" l="l" r="r" t="t"/>
              <a:pathLst>
                <a:path extrusionOk="0" h="622" w="62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3911200" y="4344925"/>
              <a:ext cx="16375" cy="15575"/>
            </a:xfrm>
            <a:custGeom>
              <a:rect b="b" l="l" r="r" t="t"/>
              <a:pathLst>
                <a:path extrusionOk="0" h="623" w="655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drive.google.com/file/d/1ClVkFi12fUH_zHlXSU5EaeHLPUokdCvU/view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s://drive.google.com/file/d/1ClVkFi12fUH_zHlXSU5EaeHLPUokdCvU/view?resourceke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9" name="Shape 4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0" name="Google Shape;4330;p30"/>
          <p:cNvSpPr txBox="1"/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Общая концепция </a:t>
            </a:r>
            <a:r>
              <a:rPr lang="en">
                <a:solidFill>
                  <a:srgbClr val="A72A1E"/>
                </a:solidFill>
              </a:rPr>
              <a:t>направления RnD</a:t>
            </a:r>
            <a:endParaRPr>
              <a:solidFill>
                <a:srgbClr val="A72A1E"/>
              </a:solidFill>
            </a:endParaRPr>
          </a:p>
        </p:txBody>
      </p:sp>
      <p:pic>
        <p:nvPicPr>
          <p:cNvPr id="4331" name="Google Shape;4331;p30"/>
          <p:cNvPicPr preferRelativeResize="0"/>
          <p:nvPr/>
        </p:nvPicPr>
        <p:blipFill rotWithShape="1">
          <a:blip r:embed="rId3">
            <a:alphaModFix/>
          </a:blip>
          <a:srcRect b="4643" l="22380" r="10849" t="0"/>
          <a:stretch/>
        </p:blipFill>
        <p:spPr>
          <a:xfrm>
            <a:off x="735794" y="14050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32" name="Google Shape;4332;p30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3" name="Google Shape;4333;p30"/>
          <p:cNvSpPr txBox="1"/>
          <p:nvPr/>
        </p:nvSpPr>
        <p:spPr>
          <a:xfrm>
            <a:off x="4542775" y="4819500"/>
            <a:ext cx="46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Уриэль Кайя, kaya.uf@gmail.com</a:t>
            </a:r>
            <a:endParaRPr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334" name="Google Shape;4334;p30"/>
          <p:cNvSpPr txBox="1"/>
          <p:nvPr>
            <p:ph idx="4294967295" type="title"/>
          </p:nvPr>
        </p:nvSpPr>
        <p:spPr>
          <a:xfrm>
            <a:off x="6517512" y="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03.2023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7" name="Shape 4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8" name="Google Shape;4438;p3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Инициативы и Исследования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39" name="Google Shape;4439;p39"/>
          <p:cNvSpPr txBox="1"/>
          <p:nvPr>
            <p:ph idx="4294967295" type="title"/>
          </p:nvPr>
        </p:nvSpPr>
        <p:spPr>
          <a:xfrm>
            <a:off x="1525123" y="1391344"/>
            <a:ext cx="288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72A1E"/>
                </a:solidFill>
              </a:rPr>
              <a:t>Инициатива</a:t>
            </a:r>
            <a:endParaRPr sz="2800">
              <a:solidFill>
                <a:srgbClr val="A72A1E"/>
              </a:solidFill>
            </a:endParaRPr>
          </a:p>
        </p:txBody>
      </p:sp>
      <p:sp>
        <p:nvSpPr>
          <p:cNvPr id="4440" name="Google Shape;4440;p39"/>
          <p:cNvSpPr txBox="1"/>
          <p:nvPr>
            <p:ph idx="4294967295" type="title"/>
          </p:nvPr>
        </p:nvSpPr>
        <p:spPr>
          <a:xfrm>
            <a:off x="4733177" y="1391344"/>
            <a:ext cx="288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72A1E"/>
                </a:solidFill>
              </a:rPr>
              <a:t>Исследование</a:t>
            </a:r>
            <a:endParaRPr sz="2800">
              <a:solidFill>
                <a:srgbClr val="A72A1E"/>
              </a:solidFill>
            </a:endParaRPr>
          </a:p>
        </p:txBody>
      </p:sp>
      <p:sp>
        <p:nvSpPr>
          <p:cNvPr id="4441" name="Google Shape;4441;p39"/>
          <p:cNvSpPr txBox="1"/>
          <p:nvPr>
            <p:ph idx="4294967295" type="subTitle"/>
          </p:nvPr>
        </p:nvSpPr>
        <p:spPr>
          <a:xfrm>
            <a:off x="4733175" y="1938533"/>
            <a:ext cx="2885700" cy="23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П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редставляет собой систематическое исследование и изучение конкретного предмета или проблемы с целью обнаружения новых знаний или идей. Оно включает в себя сбор и анализ данных для ответа на исследовательский вопрос или гипотезу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2" name="Google Shape;4442;p39"/>
          <p:cNvSpPr txBox="1"/>
          <p:nvPr>
            <p:ph idx="4294967295" type="subTitle"/>
          </p:nvPr>
        </p:nvSpPr>
        <p:spPr>
          <a:xfrm>
            <a:off x="1525125" y="1938531"/>
            <a:ext cx="2885700" cy="19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З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апланированное и целенаправленное действие, предпринимаемое для достижения конкретной цели или задачи, решения конкретной проблемы или возможности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6" name="Shape 4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7" name="Google Shape;4447;p4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Сравнение понятий</a:t>
            </a:r>
            <a:endParaRPr>
              <a:solidFill>
                <a:srgbClr val="A72A1E"/>
              </a:solidFill>
            </a:endParaRPr>
          </a:p>
        </p:txBody>
      </p:sp>
      <p:graphicFrame>
        <p:nvGraphicFramePr>
          <p:cNvPr id="4448" name="Google Shape;4448;p40"/>
          <p:cNvGraphicFramePr/>
          <p:nvPr/>
        </p:nvGraphicFramePr>
        <p:xfrm>
          <a:off x="1172450" y="12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{DA2707EB-0038-4671-B018-2E4BDC62A8DE}</a:tableStyleId>
              </a:tblPr>
              <a:tblGrid>
                <a:gridCol w="1989550"/>
                <a:gridCol w="2446375"/>
                <a:gridCol w="2446375"/>
              </a:tblGrid>
              <a:tr h="42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A72A1E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A72A1E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Инициатива</a:t>
                      </a:r>
                      <a:endParaRPr b="1" sz="2000">
                        <a:solidFill>
                          <a:srgbClr val="A72A1E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A72A1E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Исследование</a:t>
                      </a:r>
                      <a:endParaRPr b="1" sz="2000">
                        <a:solidFill>
                          <a:srgbClr val="A72A1E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Цель 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Достижение определенной цели или задачи 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Открытие новых знаний или идей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Фокус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Внедрение решений для решения проблемы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Исследование и понимание проблемы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Результаты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Положительные изменения в организации или сообществе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Получены новые знания или идеи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 Подход 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Запланированное и целенаправленное действие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С</a:t>
                      </a: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истематическое исследование и изучение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Определение с</a:t>
                      </a: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рока  и потребности в ресурсах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Фиксированный срок, зависит от предоставленных р</a:t>
                      </a: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есурсов, необходимых для реализации инициативы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A72A1E"/>
                          </a:solidFill>
                        </a:rPr>
                        <a:t>Зависит от объема и сложности исследования, необходимых для сбора и анализа данных</a:t>
                      </a:r>
                      <a:endParaRPr sz="1000">
                        <a:solidFill>
                          <a:srgbClr val="A72A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2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Методология работы с инициативами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54" name="Google Shape;4454;p41"/>
          <p:cNvSpPr txBox="1"/>
          <p:nvPr>
            <p:ph idx="2" type="title"/>
          </p:nvPr>
        </p:nvSpPr>
        <p:spPr>
          <a:xfrm>
            <a:off x="1659909" y="1576175"/>
            <a:ext cx="297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Определение проблемы или возможности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55" name="Google Shape;4455;p41"/>
          <p:cNvSpPr txBox="1"/>
          <p:nvPr>
            <p:ph idx="3" type="title"/>
          </p:nvPr>
        </p:nvSpPr>
        <p:spPr>
          <a:xfrm>
            <a:off x="1601400" y="3748500"/>
            <a:ext cx="3029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Разработка плана реализации инициативы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56" name="Google Shape;4456;p41"/>
          <p:cNvSpPr txBox="1"/>
          <p:nvPr>
            <p:ph idx="5" type="title"/>
          </p:nvPr>
        </p:nvSpPr>
        <p:spPr>
          <a:xfrm>
            <a:off x="1601394" y="2662338"/>
            <a:ext cx="343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Определение цели и задач </a:t>
            </a:r>
            <a:r>
              <a:rPr lang="en" sz="1700">
                <a:solidFill>
                  <a:srgbClr val="A72A1E"/>
                </a:solidFill>
              </a:rPr>
              <a:t>(SMART)</a:t>
            </a:r>
            <a:endParaRPr sz="1700">
              <a:solidFill>
                <a:srgbClr val="A72A1E"/>
              </a:solidFill>
            </a:endParaRPr>
          </a:p>
        </p:txBody>
      </p:sp>
      <p:sp>
        <p:nvSpPr>
          <p:cNvPr id="4457" name="Google Shape;4457;p41"/>
          <p:cNvSpPr txBox="1"/>
          <p:nvPr>
            <p:ph idx="7" type="title"/>
          </p:nvPr>
        </p:nvSpPr>
        <p:spPr>
          <a:xfrm>
            <a:off x="5750100" y="1544550"/>
            <a:ext cx="2746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Формирование подходящей команды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58" name="Google Shape;4458;p41"/>
          <p:cNvSpPr txBox="1"/>
          <p:nvPr>
            <p:ph idx="9" type="title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01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59" name="Google Shape;4459;p41"/>
          <p:cNvSpPr txBox="1"/>
          <p:nvPr>
            <p:ph idx="13" type="title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03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60" name="Google Shape;4460;p41"/>
          <p:cNvSpPr txBox="1"/>
          <p:nvPr>
            <p:ph idx="14" type="title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02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61" name="Google Shape;4461;p41"/>
          <p:cNvSpPr txBox="1"/>
          <p:nvPr>
            <p:ph idx="15" type="title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04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62" name="Google Shape;4462;p41"/>
          <p:cNvSpPr txBox="1"/>
          <p:nvPr>
            <p:ph idx="16" type="title"/>
          </p:nvPr>
        </p:nvSpPr>
        <p:spPr>
          <a:xfrm>
            <a:off x="5809948" y="382460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Оценка результатов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63" name="Google Shape;4463;p41"/>
          <p:cNvSpPr txBox="1"/>
          <p:nvPr>
            <p:ph idx="18" type="title"/>
          </p:nvPr>
        </p:nvSpPr>
        <p:spPr>
          <a:xfrm>
            <a:off x="5809949" y="2706775"/>
            <a:ext cx="2914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Реализация инициативы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64" name="Google Shape;4464;p41"/>
          <p:cNvSpPr txBox="1"/>
          <p:nvPr>
            <p:ph idx="20" type="title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06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65" name="Google Shape;4465;p41"/>
          <p:cNvSpPr txBox="1"/>
          <p:nvPr>
            <p:ph idx="21" type="title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05</a:t>
            </a:r>
            <a:endParaRPr>
              <a:solidFill>
                <a:srgbClr val="A72A1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9" name="Shape 4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0" name="Google Shape;4470;p42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Методология работы над исследованиями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71" name="Google Shape;4471;p42"/>
          <p:cNvSpPr txBox="1"/>
          <p:nvPr>
            <p:ph idx="2" type="title"/>
          </p:nvPr>
        </p:nvSpPr>
        <p:spPr>
          <a:xfrm>
            <a:off x="1659909" y="1576175"/>
            <a:ext cx="297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Определение вопроса исследования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72" name="Google Shape;4472;p42"/>
          <p:cNvSpPr txBox="1"/>
          <p:nvPr>
            <p:ph idx="3" type="title"/>
          </p:nvPr>
        </p:nvSpPr>
        <p:spPr>
          <a:xfrm>
            <a:off x="1601400" y="3748500"/>
            <a:ext cx="3029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Составление плана исследования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73" name="Google Shape;4473;p42"/>
          <p:cNvSpPr txBox="1"/>
          <p:nvPr>
            <p:ph idx="5" type="title"/>
          </p:nvPr>
        </p:nvSpPr>
        <p:spPr>
          <a:xfrm>
            <a:off x="1601394" y="2662338"/>
            <a:ext cx="343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Разработка гипотез</a:t>
            </a:r>
            <a:endParaRPr sz="1700">
              <a:solidFill>
                <a:srgbClr val="A72A1E"/>
              </a:solidFill>
            </a:endParaRPr>
          </a:p>
        </p:txBody>
      </p:sp>
      <p:sp>
        <p:nvSpPr>
          <p:cNvPr id="4474" name="Google Shape;4474;p42"/>
          <p:cNvSpPr txBox="1"/>
          <p:nvPr>
            <p:ph idx="7" type="title"/>
          </p:nvPr>
        </p:nvSpPr>
        <p:spPr>
          <a:xfrm>
            <a:off x="5750100" y="1544550"/>
            <a:ext cx="2746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Сбор необходимых данных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75" name="Google Shape;4475;p42"/>
          <p:cNvSpPr txBox="1"/>
          <p:nvPr>
            <p:ph idx="9" type="title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01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76" name="Google Shape;4476;p42"/>
          <p:cNvSpPr txBox="1"/>
          <p:nvPr>
            <p:ph idx="13" type="title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03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77" name="Google Shape;4477;p42"/>
          <p:cNvSpPr txBox="1"/>
          <p:nvPr>
            <p:ph idx="14" type="title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02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78" name="Google Shape;4478;p42"/>
          <p:cNvSpPr txBox="1"/>
          <p:nvPr>
            <p:ph idx="15" type="title"/>
          </p:nvPr>
        </p:nvSpPr>
        <p:spPr>
          <a:xfrm>
            <a:off x="4916088" y="14812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04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79" name="Google Shape;4479;p42"/>
          <p:cNvSpPr txBox="1"/>
          <p:nvPr>
            <p:ph idx="16" type="title"/>
          </p:nvPr>
        </p:nvSpPr>
        <p:spPr>
          <a:xfrm>
            <a:off x="5809948" y="374850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Подготовка выводов и о</a:t>
            </a:r>
            <a:r>
              <a:rPr lang="en">
                <a:solidFill>
                  <a:srgbClr val="A72A1E"/>
                </a:solidFill>
              </a:rPr>
              <a:t>ценка результатов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80" name="Google Shape;4480;p42"/>
          <p:cNvSpPr txBox="1"/>
          <p:nvPr>
            <p:ph idx="18" type="title"/>
          </p:nvPr>
        </p:nvSpPr>
        <p:spPr>
          <a:xfrm>
            <a:off x="5809949" y="2662338"/>
            <a:ext cx="2914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Анализ данных и проверка гипотез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81" name="Google Shape;4481;p42"/>
          <p:cNvSpPr txBox="1"/>
          <p:nvPr>
            <p:ph idx="20" type="title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06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82" name="Google Shape;4482;p42"/>
          <p:cNvSpPr txBox="1"/>
          <p:nvPr>
            <p:ph idx="21" type="title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05</a:t>
            </a:r>
            <a:endParaRPr>
              <a:solidFill>
                <a:srgbClr val="A72A1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6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p4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Заключение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88" name="Google Shape;4488;p43"/>
          <p:cNvSpPr txBox="1"/>
          <p:nvPr/>
        </p:nvSpPr>
        <p:spPr>
          <a:xfrm>
            <a:off x="963900" y="1739875"/>
            <a:ext cx="7216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RnD направление необходимо телеком компании, чтобы продолжать оставаться конкурентоспособной, достигать поставленных целей и приносить пользу своим клиентам. Инвестируя в исследования и разработки, компания может оставаться на шаг впереди и продолжать расти и развиваться в постоянно меняющихся условиях.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2" name="Shape 4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3" name="Google Shape;4493;p44"/>
          <p:cNvSpPr txBox="1"/>
          <p:nvPr>
            <p:ph type="ctrTitle"/>
          </p:nvPr>
        </p:nvSpPr>
        <p:spPr>
          <a:xfrm>
            <a:off x="3639675" y="1194200"/>
            <a:ext cx="5043000" cy="21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Подход к освоению Метавселенной для телеком компании</a:t>
            </a:r>
            <a:endParaRPr sz="4200"/>
          </a:p>
        </p:txBody>
      </p:sp>
      <p:sp>
        <p:nvSpPr>
          <p:cNvPr id="4494" name="Google Shape;4494;p44"/>
          <p:cNvSpPr txBox="1"/>
          <p:nvPr>
            <p:ph idx="1" type="subTitle"/>
          </p:nvPr>
        </p:nvSpPr>
        <p:spPr>
          <a:xfrm>
            <a:off x="2877669" y="4044500"/>
            <a:ext cx="4849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Путешествие в виртуальный мир</a:t>
            </a:r>
            <a:endParaRPr/>
          </a:p>
        </p:txBody>
      </p:sp>
      <p:pic>
        <p:nvPicPr>
          <p:cNvPr id="4495" name="Google Shape;4495;p44"/>
          <p:cNvPicPr preferRelativeResize="0"/>
          <p:nvPr/>
        </p:nvPicPr>
        <p:blipFill rotWithShape="1">
          <a:blip r:embed="rId3">
            <a:alphaModFix/>
          </a:blip>
          <a:srcRect b="9932" l="48932" r="2653" t="3547"/>
          <a:stretch/>
        </p:blipFill>
        <p:spPr>
          <a:xfrm>
            <a:off x="385944" y="13847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96" name="Google Shape;4496;p44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0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1" name="Google Shape;450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Оглавление</a:t>
            </a:r>
            <a:endParaRPr/>
          </a:p>
        </p:txBody>
      </p:sp>
      <p:sp>
        <p:nvSpPr>
          <p:cNvPr id="4502" name="Google Shape;4502;p45"/>
          <p:cNvSpPr txBox="1"/>
          <p:nvPr>
            <p:ph idx="2" type="title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Метавселенная?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3" name="Google Shape;4503;p45"/>
          <p:cNvSpPr txBox="1"/>
          <p:nvPr>
            <p:ph idx="3" type="title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Стратегия внедрения Метавселенной в компании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4" name="Google Shape;4504;p45"/>
          <p:cNvSpPr txBox="1"/>
          <p:nvPr>
            <p:ph idx="5" type="title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для телеком компании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5" name="Google Shape;4505;p45"/>
          <p:cNvSpPr txBox="1"/>
          <p:nvPr>
            <p:ph idx="7" type="title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Направления для MVP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6" name="Google Shape;4506;p45"/>
          <p:cNvSpPr txBox="1"/>
          <p:nvPr>
            <p:ph idx="9" type="title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07" name="Google Shape;4507;p45"/>
          <p:cNvSpPr txBox="1"/>
          <p:nvPr>
            <p:ph idx="13" type="title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08" name="Google Shape;4508;p45"/>
          <p:cNvSpPr txBox="1"/>
          <p:nvPr>
            <p:ph idx="14" type="title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09" name="Google Shape;4509;p45"/>
          <p:cNvSpPr txBox="1"/>
          <p:nvPr>
            <p:ph idx="15" type="title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10" name="Google Shape;4510;p45"/>
          <p:cNvSpPr txBox="1"/>
          <p:nvPr>
            <p:ph idx="18" type="title"/>
          </p:nvPr>
        </p:nvSpPr>
        <p:spPr>
          <a:xfrm>
            <a:off x="5750237" y="2740832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1" name="Google Shape;4511;p45"/>
          <p:cNvSpPr txBox="1"/>
          <p:nvPr>
            <p:ph idx="21" type="title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5" name="Shape 4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" name="Google Shape;451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Что такое Метавселенная?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7" name="Google Shape;4517;p46"/>
          <p:cNvSpPr txBox="1"/>
          <p:nvPr>
            <p:ph idx="4" type="subTitle"/>
          </p:nvPr>
        </p:nvSpPr>
        <p:spPr>
          <a:xfrm>
            <a:off x="1347750" y="1490925"/>
            <a:ext cx="64485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Метавселенная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виртуальный мир, где пользователи могут взаимодействовать друг с другом и цифровыми объектами в моделируемой среде</a:t>
            </a:r>
            <a:endParaRPr sz="1800"/>
          </a:p>
        </p:txBody>
      </p:sp>
      <p:sp>
        <p:nvSpPr>
          <p:cNvPr id="4518" name="Google Shape;4518;p46"/>
          <p:cNvSpPr txBox="1"/>
          <p:nvPr>
            <p:ph idx="1" type="subTitle"/>
          </p:nvPr>
        </p:nvSpPr>
        <p:spPr>
          <a:xfrm>
            <a:off x="1347750" y="2601575"/>
            <a:ext cx="6987300" cy="17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Важность Метавселенной для телеком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муникационной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компаний: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Предлагать клиентам устойчивую экосистему, предоставляя виртуальную платформу для общения, совместной работы и развлечений</a:t>
            </a:r>
            <a:r>
              <a:rPr lang="en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8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2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Преимущества для телеком компании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4" name="Google Shape;4524;p47"/>
          <p:cNvSpPr txBox="1"/>
          <p:nvPr>
            <p:ph idx="4" type="subTitle"/>
          </p:nvPr>
        </p:nvSpPr>
        <p:spPr>
          <a:xfrm>
            <a:off x="1347750" y="1719525"/>
            <a:ext cx="73068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Повышает вовлеченность и лояльность клиентов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Предлагает персонализированный и привлекательный опыт для пользователей, который может помочь повысить узнаваемость бренда и лояльность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Уменьшает воздействие и использование физической инфраструктуры и за счет виртуальной платформы для общения, совместной работы и развлечений.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8" name="Shape 4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9" name="Google Shape;4529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Стратегия внедрения Метавселенной в компании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0" name="Google Shape;4530;p48"/>
          <p:cNvSpPr txBox="1"/>
          <p:nvPr>
            <p:ph idx="4" type="subTitle"/>
          </p:nvPr>
        </p:nvSpPr>
        <p:spPr>
          <a:xfrm>
            <a:off x="1287850" y="1714250"/>
            <a:ext cx="6418500" cy="3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Определение видения и цели Метавселенной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Определение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технических требований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Обеспечение совместимости, безопасности и конфиденциальности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Разработка MVP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Циклическое развитие создаваемых сервисов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и развитие Сообщества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Масштабирование и монетизация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Содействие устойчивому развитию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8" name="Shape 4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9" name="Google Shape;4339;p3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Оглавление</a:t>
            </a:r>
            <a:endParaRPr/>
          </a:p>
        </p:txBody>
      </p:sp>
      <p:sp>
        <p:nvSpPr>
          <p:cNvPr id="4340" name="Google Shape;4340;p31"/>
          <p:cNvSpPr txBox="1"/>
          <p:nvPr>
            <p:ph idx="4294967295" type="title"/>
          </p:nvPr>
        </p:nvSpPr>
        <p:spPr>
          <a:xfrm>
            <a:off x="1458094" y="1165825"/>
            <a:ext cx="297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Ключевые показатели успехи</a:t>
            </a:r>
            <a:endParaRPr sz="1500"/>
          </a:p>
        </p:txBody>
      </p:sp>
      <p:sp>
        <p:nvSpPr>
          <p:cNvPr id="4341" name="Google Shape;4341;p31"/>
          <p:cNvSpPr txBox="1"/>
          <p:nvPr>
            <p:ph idx="4294967295" type="title"/>
          </p:nvPr>
        </p:nvSpPr>
        <p:spPr>
          <a:xfrm>
            <a:off x="1438894" y="2326095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Команда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42" name="Google Shape;4342;p31"/>
          <p:cNvSpPr txBox="1"/>
          <p:nvPr>
            <p:ph idx="4294967295" type="title"/>
          </p:nvPr>
        </p:nvSpPr>
        <p:spPr>
          <a:xfrm>
            <a:off x="1438894" y="1745960"/>
            <a:ext cx="343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Возможности и ограничения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43" name="Google Shape;4343;p31"/>
          <p:cNvSpPr txBox="1"/>
          <p:nvPr>
            <p:ph idx="4294967295" type="title"/>
          </p:nvPr>
        </p:nvSpPr>
        <p:spPr>
          <a:xfrm>
            <a:off x="1438894" y="414270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Проджект менеджмент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44" name="Google Shape;4344;p31"/>
          <p:cNvSpPr txBox="1"/>
          <p:nvPr>
            <p:ph idx="4294967295" type="title"/>
          </p:nvPr>
        </p:nvSpPr>
        <p:spPr>
          <a:xfrm>
            <a:off x="681100" y="1089588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01</a:t>
            </a:r>
            <a:endParaRPr sz="2900"/>
          </a:p>
        </p:txBody>
      </p:sp>
      <p:sp>
        <p:nvSpPr>
          <p:cNvPr id="4345" name="Google Shape;4345;p31"/>
          <p:cNvSpPr txBox="1"/>
          <p:nvPr>
            <p:ph idx="4294967295" type="title"/>
          </p:nvPr>
        </p:nvSpPr>
        <p:spPr>
          <a:xfrm>
            <a:off x="681100" y="2271408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03</a:t>
            </a:r>
            <a:endParaRPr sz="2900"/>
          </a:p>
        </p:txBody>
      </p:sp>
      <p:sp>
        <p:nvSpPr>
          <p:cNvPr id="4346" name="Google Shape;4346;p31"/>
          <p:cNvSpPr txBox="1"/>
          <p:nvPr>
            <p:ph idx="4294967295" type="title"/>
          </p:nvPr>
        </p:nvSpPr>
        <p:spPr>
          <a:xfrm>
            <a:off x="681100" y="1680497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02</a:t>
            </a:r>
            <a:endParaRPr sz="2900"/>
          </a:p>
        </p:txBody>
      </p:sp>
      <p:sp>
        <p:nvSpPr>
          <p:cNvPr id="4347" name="Google Shape;4347;p31"/>
          <p:cNvSpPr txBox="1"/>
          <p:nvPr>
            <p:ph idx="4294967295" type="title"/>
          </p:nvPr>
        </p:nvSpPr>
        <p:spPr>
          <a:xfrm>
            <a:off x="681100" y="4044138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06</a:t>
            </a:r>
            <a:endParaRPr sz="2900"/>
          </a:p>
        </p:txBody>
      </p:sp>
      <p:sp>
        <p:nvSpPr>
          <p:cNvPr id="4348" name="Google Shape;4348;p31"/>
          <p:cNvSpPr txBox="1"/>
          <p:nvPr>
            <p:ph idx="4294967295" type="title"/>
          </p:nvPr>
        </p:nvSpPr>
        <p:spPr>
          <a:xfrm>
            <a:off x="5873712" y="1165825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Критерии успеха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49" name="Google Shape;4349;p31"/>
          <p:cNvSpPr txBox="1"/>
          <p:nvPr>
            <p:ph idx="4294967295" type="title"/>
          </p:nvPr>
        </p:nvSpPr>
        <p:spPr>
          <a:xfrm>
            <a:off x="4945863" y="1089591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07</a:t>
            </a:r>
            <a:endParaRPr sz="2900"/>
          </a:p>
        </p:txBody>
      </p:sp>
      <p:sp>
        <p:nvSpPr>
          <p:cNvPr id="4350" name="Google Shape;4350;p31"/>
          <p:cNvSpPr txBox="1"/>
          <p:nvPr>
            <p:ph idx="4294967295" type="title"/>
          </p:nvPr>
        </p:nvSpPr>
        <p:spPr>
          <a:xfrm>
            <a:off x="1438894" y="290623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Цели и Задачи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51" name="Google Shape;4351;p31"/>
          <p:cNvSpPr txBox="1"/>
          <p:nvPr>
            <p:ph idx="4294967295" type="title"/>
          </p:nvPr>
        </p:nvSpPr>
        <p:spPr>
          <a:xfrm>
            <a:off x="681100" y="2862317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04</a:t>
            </a:r>
            <a:endParaRPr sz="2900"/>
          </a:p>
        </p:txBody>
      </p:sp>
      <p:sp>
        <p:nvSpPr>
          <p:cNvPr id="4352" name="Google Shape;4352;p31"/>
          <p:cNvSpPr txBox="1"/>
          <p:nvPr>
            <p:ph idx="4294967295" type="title"/>
          </p:nvPr>
        </p:nvSpPr>
        <p:spPr>
          <a:xfrm>
            <a:off x="681100" y="3453228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05</a:t>
            </a:r>
            <a:endParaRPr sz="2900"/>
          </a:p>
        </p:txBody>
      </p:sp>
      <p:sp>
        <p:nvSpPr>
          <p:cNvPr id="4353" name="Google Shape;4353;p31"/>
          <p:cNvSpPr txBox="1"/>
          <p:nvPr>
            <p:ph idx="4294967295" type="title"/>
          </p:nvPr>
        </p:nvSpPr>
        <p:spPr>
          <a:xfrm>
            <a:off x="1438894" y="3486365"/>
            <a:ext cx="3009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Масштаб и результат деятельности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54" name="Google Shape;4354;p31"/>
          <p:cNvSpPr txBox="1"/>
          <p:nvPr>
            <p:ph idx="4294967295" type="title"/>
          </p:nvPr>
        </p:nvSpPr>
        <p:spPr>
          <a:xfrm>
            <a:off x="5873712" y="1735697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Инициативы и исследования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55" name="Google Shape;4355;p31"/>
          <p:cNvSpPr txBox="1"/>
          <p:nvPr>
            <p:ph idx="4294967295" type="title"/>
          </p:nvPr>
        </p:nvSpPr>
        <p:spPr>
          <a:xfrm>
            <a:off x="4945863" y="1680497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08</a:t>
            </a:r>
            <a:endParaRPr sz="2900"/>
          </a:p>
        </p:txBody>
      </p:sp>
      <p:sp>
        <p:nvSpPr>
          <p:cNvPr id="4356" name="Google Shape;4356;p31"/>
          <p:cNvSpPr txBox="1"/>
          <p:nvPr>
            <p:ph idx="4294967295" type="title"/>
          </p:nvPr>
        </p:nvSpPr>
        <p:spPr>
          <a:xfrm>
            <a:off x="5873712" y="290623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Методология работы с инициативами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57" name="Google Shape;4357;p31"/>
          <p:cNvSpPr txBox="1"/>
          <p:nvPr>
            <p:ph idx="4294967295" type="title"/>
          </p:nvPr>
        </p:nvSpPr>
        <p:spPr>
          <a:xfrm>
            <a:off x="4945863" y="2271408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09</a:t>
            </a:r>
            <a:endParaRPr sz="2900"/>
          </a:p>
        </p:txBody>
      </p:sp>
      <p:sp>
        <p:nvSpPr>
          <p:cNvPr id="4358" name="Google Shape;4358;p31"/>
          <p:cNvSpPr txBox="1"/>
          <p:nvPr>
            <p:ph idx="4294967295" type="title"/>
          </p:nvPr>
        </p:nvSpPr>
        <p:spPr>
          <a:xfrm>
            <a:off x="5873712" y="2327937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Сравнение понятий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59" name="Google Shape;4359;p31"/>
          <p:cNvSpPr txBox="1"/>
          <p:nvPr>
            <p:ph idx="4294967295" type="title"/>
          </p:nvPr>
        </p:nvSpPr>
        <p:spPr>
          <a:xfrm>
            <a:off x="4945863" y="2862317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1</a:t>
            </a:r>
            <a:r>
              <a:rPr lang="en" sz="2900"/>
              <a:t>0</a:t>
            </a:r>
            <a:endParaRPr sz="2900"/>
          </a:p>
        </p:txBody>
      </p:sp>
      <p:sp>
        <p:nvSpPr>
          <p:cNvPr id="4360" name="Google Shape;4360;p31"/>
          <p:cNvSpPr txBox="1"/>
          <p:nvPr>
            <p:ph idx="4294967295" type="title"/>
          </p:nvPr>
        </p:nvSpPr>
        <p:spPr>
          <a:xfrm>
            <a:off x="5873712" y="3486365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Методология работы с исследованиями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61" name="Google Shape;4361;p31"/>
          <p:cNvSpPr txBox="1"/>
          <p:nvPr>
            <p:ph idx="4294967295" type="title"/>
          </p:nvPr>
        </p:nvSpPr>
        <p:spPr>
          <a:xfrm>
            <a:off x="4945863" y="3453228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11</a:t>
            </a:r>
            <a:endParaRPr sz="2900"/>
          </a:p>
        </p:txBody>
      </p:sp>
      <p:sp>
        <p:nvSpPr>
          <p:cNvPr id="4362" name="Google Shape;4362;p31"/>
          <p:cNvSpPr txBox="1"/>
          <p:nvPr>
            <p:ph idx="4294967295" type="title"/>
          </p:nvPr>
        </p:nvSpPr>
        <p:spPr>
          <a:xfrm>
            <a:off x="5873712" y="414270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Заключение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363" name="Google Shape;4363;p31"/>
          <p:cNvSpPr txBox="1"/>
          <p:nvPr>
            <p:ph idx="4294967295" type="title"/>
          </p:nvPr>
        </p:nvSpPr>
        <p:spPr>
          <a:xfrm>
            <a:off x="4945863" y="4044138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12</a:t>
            </a:r>
            <a:endParaRPr sz="2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4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5" name="Google Shape;4535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Направления </a:t>
            </a:r>
            <a:r>
              <a:rPr b="1" lang="en"/>
              <a:t>для</a:t>
            </a:r>
            <a:r>
              <a:rPr lang="en"/>
              <a:t> MVP</a:t>
            </a:r>
            <a:endParaRPr/>
          </a:p>
        </p:txBody>
      </p:sp>
      <p:sp>
        <p:nvSpPr>
          <p:cNvPr id="4536" name="Google Shape;4536;p49"/>
          <p:cNvSpPr txBox="1"/>
          <p:nvPr>
            <p:ph idx="2" type="title"/>
          </p:nvPr>
        </p:nvSpPr>
        <p:spPr>
          <a:xfrm>
            <a:off x="615750" y="1403075"/>
            <a:ext cx="23619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Виртуальные пространства</a:t>
            </a:r>
            <a:endParaRPr b="1"/>
          </a:p>
        </p:txBody>
      </p:sp>
      <p:sp>
        <p:nvSpPr>
          <p:cNvPr id="4537" name="Google Shape;4537;p49"/>
          <p:cNvSpPr txBox="1"/>
          <p:nvPr>
            <p:ph idx="1" type="subTitle"/>
          </p:nvPr>
        </p:nvSpPr>
        <p:spPr>
          <a:xfrm>
            <a:off x="844300" y="2198975"/>
            <a:ext cx="2361900" cy="18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виртуальных пространств, где пользователи могут взаимодействовать друг с другом для таких целей как образование, развлечения или деловое сотрудничество.</a:t>
            </a:r>
            <a:endParaRPr/>
          </a:p>
        </p:txBody>
      </p:sp>
      <p:sp>
        <p:nvSpPr>
          <p:cNvPr id="4538" name="Google Shape;4538;p49"/>
          <p:cNvSpPr txBox="1"/>
          <p:nvPr>
            <p:ph idx="3" type="title"/>
          </p:nvPr>
        </p:nvSpPr>
        <p:spPr>
          <a:xfrm>
            <a:off x="3391050" y="1403075"/>
            <a:ext cx="23619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Инструменты для создания контента</a:t>
            </a:r>
            <a:endParaRPr b="1"/>
          </a:p>
        </p:txBody>
      </p:sp>
      <p:sp>
        <p:nvSpPr>
          <p:cNvPr id="4539" name="Google Shape;4539;p49"/>
          <p:cNvSpPr txBox="1"/>
          <p:nvPr>
            <p:ph idx="4" type="subTitle"/>
          </p:nvPr>
        </p:nvSpPr>
        <p:spPr>
          <a:xfrm>
            <a:off x="3478050" y="2198975"/>
            <a:ext cx="23619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Предоставление пользователям возможности создавать свой контент и делиться им в метавселенной для вовлечения и создания чувство общности.</a:t>
            </a:r>
            <a:endParaRPr/>
          </a:p>
        </p:txBody>
      </p:sp>
      <p:sp>
        <p:nvSpPr>
          <p:cNvPr id="4540" name="Google Shape;4540;p49"/>
          <p:cNvSpPr txBox="1"/>
          <p:nvPr>
            <p:ph idx="5" type="title"/>
          </p:nvPr>
        </p:nvSpPr>
        <p:spPr>
          <a:xfrm>
            <a:off x="6111800" y="1403075"/>
            <a:ext cx="1784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Социальные функции</a:t>
            </a:r>
            <a:endParaRPr b="1"/>
          </a:p>
        </p:txBody>
      </p:sp>
      <p:sp>
        <p:nvSpPr>
          <p:cNvPr id="4541" name="Google Shape;4541;p49"/>
          <p:cNvSpPr txBox="1"/>
          <p:nvPr>
            <p:ph idx="6" type="subTitle"/>
          </p:nvPr>
        </p:nvSpPr>
        <p:spPr>
          <a:xfrm>
            <a:off x="6111800" y="2198975"/>
            <a:ext cx="23619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обмена сообщениями, списки друзей и группы, для фасилитации общения и повышения вовлеченности пользователей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5" name="Shape 4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" name="Google Shape;4546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7" name="Google Shape;4547;p50"/>
          <p:cNvSpPr txBox="1"/>
          <p:nvPr>
            <p:ph idx="4" type="subTitle"/>
          </p:nvPr>
        </p:nvSpPr>
        <p:spPr>
          <a:xfrm>
            <a:off x="946800" y="1281050"/>
            <a:ext cx="74745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Метавселенной может создать для телеком компании многочисленные преимущества, включая повышение вовлеченности клиентов, снижение воздействия на окружающую среду, а также увеличение доходов и лояльности клиентов.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Следуя стратегии внедрения и исследуя идеи MVP, компания может создать экосистему на базе метавселенной, соответствующую ее ценностям и целям, одновременно способствуя устойчивому развитию, создавая сильное сообщество пользователей и создателей контента.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1" name="Shape 4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2" name="Google Shape;4552;p51"/>
          <p:cNvSpPr txBox="1"/>
          <p:nvPr>
            <p:ph type="ctrTitle"/>
          </p:nvPr>
        </p:nvSpPr>
        <p:spPr>
          <a:xfrm>
            <a:off x="3639675" y="1194200"/>
            <a:ext cx="5043000" cy="24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Внедрение IoB </a:t>
            </a:r>
            <a:r>
              <a:rPr b="1" lang="en" sz="4200"/>
              <a:t>в телеком компании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4553" name="Google Shape;4553;p51"/>
          <p:cNvSpPr txBox="1"/>
          <p:nvPr>
            <p:ph idx="1" type="subTitle"/>
          </p:nvPr>
        </p:nvSpPr>
        <p:spPr>
          <a:xfrm>
            <a:off x="3106269" y="4120700"/>
            <a:ext cx="4849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Путешествие в виртуальный мир</a:t>
            </a:r>
            <a:endParaRPr/>
          </a:p>
        </p:txBody>
      </p:sp>
      <p:pic>
        <p:nvPicPr>
          <p:cNvPr id="4554" name="Google Shape;4554;p51"/>
          <p:cNvPicPr preferRelativeResize="0"/>
          <p:nvPr/>
        </p:nvPicPr>
        <p:blipFill rotWithShape="1">
          <a:blip r:embed="rId3">
            <a:alphaModFix/>
          </a:blip>
          <a:srcRect b="1489" l="34087" r="12009" t="-1490"/>
          <a:stretch/>
        </p:blipFill>
        <p:spPr>
          <a:xfrm>
            <a:off x="385944" y="13847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555" name="Google Shape;4555;p51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6" name="Google Shape;4556;p51"/>
          <p:cNvSpPr txBox="1"/>
          <p:nvPr/>
        </p:nvSpPr>
        <p:spPr>
          <a:xfrm>
            <a:off x="4689725" y="4819500"/>
            <a:ext cx="445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Уриэль Кайя, т. 79037371200, kaya.uf@gmail.com</a:t>
            </a:r>
            <a:endParaRPr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0" name="Shape 4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1" name="Google Shape;4561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Оглавление</a:t>
            </a:r>
            <a:endParaRPr/>
          </a:p>
        </p:txBody>
      </p:sp>
      <p:sp>
        <p:nvSpPr>
          <p:cNvPr id="4562" name="Google Shape;4562;p52"/>
          <p:cNvSpPr txBox="1"/>
          <p:nvPr>
            <p:ph idx="2" type="title"/>
          </p:nvPr>
        </p:nvSpPr>
        <p:spPr>
          <a:xfrm>
            <a:off x="1601409" y="1623025"/>
            <a:ext cx="297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Концепция IoB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3" name="Google Shape;4563;p52"/>
          <p:cNvSpPr txBox="1"/>
          <p:nvPr>
            <p:ph idx="3" type="title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Возможности телеком компаний при внедрении IoB</a:t>
            </a:r>
            <a:endParaRPr/>
          </a:p>
        </p:txBody>
      </p:sp>
      <p:sp>
        <p:nvSpPr>
          <p:cNvPr id="4564" name="Google Shape;4564;p52"/>
          <p:cNvSpPr txBox="1"/>
          <p:nvPr>
            <p:ph idx="5" type="title"/>
          </p:nvPr>
        </p:nvSpPr>
        <p:spPr>
          <a:xfrm>
            <a:off x="1601444" y="2740825"/>
            <a:ext cx="3434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IoB vs IoT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5" name="Google Shape;4565;p52"/>
          <p:cNvSpPr txBox="1"/>
          <p:nvPr>
            <p:ph idx="7" type="title"/>
          </p:nvPr>
        </p:nvSpPr>
        <p:spPr>
          <a:xfrm>
            <a:off x="5750098" y="1413225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внедрения IoB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6" name="Google Shape;4566;p52"/>
          <p:cNvSpPr txBox="1"/>
          <p:nvPr>
            <p:ph idx="9" type="title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67" name="Google Shape;4567;p52"/>
          <p:cNvSpPr txBox="1"/>
          <p:nvPr>
            <p:ph idx="13" type="title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68" name="Google Shape;4568;p52"/>
          <p:cNvSpPr txBox="1"/>
          <p:nvPr>
            <p:ph idx="14" type="title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69" name="Google Shape;4569;p52"/>
          <p:cNvSpPr txBox="1"/>
          <p:nvPr>
            <p:ph idx="15" type="title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0" name="Google Shape;4570;p52"/>
          <p:cNvSpPr txBox="1"/>
          <p:nvPr>
            <p:ph idx="18" type="title"/>
          </p:nvPr>
        </p:nvSpPr>
        <p:spPr>
          <a:xfrm>
            <a:off x="5750112" y="2383057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Драйверы выручки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1" name="Google Shape;4571;p52"/>
          <p:cNvSpPr txBox="1"/>
          <p:nvPr>
            <p:ph idx="21" type="title"/>
          </p:nvPr>
        </p:nvSpPr>
        <p:spPr>
          <a:xfrm>
            <a:off x="4916088" y="2232733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572" name="Google Shape;4572;p52"/>
          <p:cNvSpPr txBox="1"/>
          <p:nvPr>
            <p:ph idx="21" type="title"/>
          </p:nvPr>
        </p:nvSpPr>
        <p:spPr>
          <a:xfrm>
            <a:off x="4916088" y="3698075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573" name="Google Shape;4573;p52"/>
          <p:cNvSpPr txBox="1"/>
          <p:nvPr>
            <p:ph idx="18" type="title"/>
          </p:nvPr>
        </p:nvSpPr>
        <p:spPr>
          <a:xfrm>
            <a:off x="5703837" y="3846957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4" name="Google Shape;4574;p52"/>
          <p:cNvSpPr txBox="1"/>
          <p:nvPr>
            <p:ph idx="21" type="title"/>
          </p:nvPr>
        </p:nvSpPr>
        <p:spPr>
          <a:xfrm>
            <a:off x="4916088" y="2965404"/>
            <a:ext cx="83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575" name="Google Shape;4575;p52"/>
          <p:cNvSpPr txBox="1"/>
          <p:nvPr>
            <p:ph idx="18" type="title"/>
          </p:nvPr>
        </p:nvSpPr>
        <p:spPr>
          <a:xfrm>
            <a:off x="5703837" y="2850069"/>
            <a:ext cx="2626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Потенциальные проблемы и риски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9" name="Shape 4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0" name="Google Shape;4580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Концепция IoB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1" name="Google Shape;4581;p53"/>
          <p:cNvSpPr txBox="1"/>
          <p:nvPr>
            <p:ph idx="4" type="subTitle"/>
          </p:nvPr>
        </p:nvSpPr>
        <p:spPr>
          <a:xfrm>
            <a:off x="1271550" y="1262325"/>
            <a:ext cx="67224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Концепция Интернета Поведения (IoB) относится к использованию данных и технологий для мониторинга и анализа индивидуального поведения, предпочтений и привычек человека.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Телекоммуникационные компании могут использовать IoB для предоставления более персонализированных услуг и улучшения клиентского опыта.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IoB может создать новые источники дохода и помочь телекомм компаниям получить конкурентное преимущество.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5" name="Shape 4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6" name="Google Shape;4586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IoB vs IoT</a:t>
            </a:r>
            <a:endParaRPr/>
          </a:p>
        </p:txBody>
      </p:sp>
      <p:sp>
        <p:nvSpPr>
          <p:cNvPr id="4587" name="Google Shape;4587;p54"/>
          <p:cNvSpPr txBox="1"/>
          <p:nvPr>
            <p:ph idx="2" type="title"/>
          </p:nvPr>
        </p:nvSpPr>
        <p:spPr>
          <a:xfrm>
            <a:off x="957823" y="1158794"/>
            <a:ext cx="288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IoB</a:t>
            </a:r>
            <a:endParaRPr/>
          </a:p>
        </p:txBody>
      </p:sp>
      <p:sp>
        <p:nvSpPr>
          <p:cNvPr id="4588" name="Google Shape;4588;p54"/>
          <p:cNvSpPr txBox="1"/>
          <p:nvPr>
            <p:ph idx="3" type="title"/>
          </p:nvPr>
        </p:nvSpPr>
        <p:spPr>
          <a:xfrm>
            <a:off x="5177552" y="1158794"/>
            <a:ext cx="288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sp>
        <p:nvSpPr>
          <p:cNvPr id="4589" name="Google Shape;4589;p54"/>
          <p:cNvSpPr txBox="1"/>
          <p:nvPr>
            <p:ph idx="1" type="subTitle"/>
          </p:nvPr>
        </p:nvSpPr>
        <p:spPr>
          <a:xfrm>
            <a:off x="5359750" y="1553602"/>
            <a:ext cx="2885700" cy="20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В</a:t>
            </a:r>
            <a:r>
              <a:rPr lang="en" sz="1300"/>
              <a:t>заимосвязанность физических устройств и объектов, позволяя им обмениваться данными и взаимодействовать друг с другом без вмешательства человека. Датчики, камеры и другие подключенные устройства, которые собирают данные и отправляют их в центральную систему для анализа.</a:t>
            </a:r>
            <a:endParaRPr sz="1300"/>
          </a:p>
        </p:txBody>
      </p:sp>
      <p:sp>
        <p:nvSpPr>
          <p:cNvPr id="4590" name="Google Shape;4590;p54"/>
          <p:cNvSpPr txBox="1"/>
          <p:nvPr>
            <p:ph idx="4" type="subTitle"/>
          </p:nvPr>
        </p:nvSpPr>
        <p:spPr>
          <a:xfrm>
            <a:off x="1073775" y="1553600"/>
            <a:ext cx="2885700" cy="20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Ф</a:t>
            </a:r>
            <a:r>
              <a:rPr lang="en" sz="1300"/>
              <a:t>окусируется на использовании данных для мониторинга и анализа человеческого поведения, предпочтений и привычек. IoB осуществляет сбор и анализ данных из множества источников: социальные сети, мобильные устройства и устройства IoT, чтобы получить представление об индивидуальном поведении и создать персонализированные сервисы.</a:t>
            </a:r>
            <a:endParaRPr sz="1300"/>
          </a:p>
        </p:txBody>
      </p:sp>
      <p:sp>
        <p:nvSpPr>
          <p:cNvPr id="4591" name="Google Shape;4591;p54"/>
          <p:cNvSpPr txBox="1"/>
          <p:nvPr/>
        </p:nvSpPr>
        <p:spPr>
          <a:xfrm>
            <a:off x="2060200" y="3862250"/>
            <a:ext cx="6183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Ключевое различие между IoB и IoT</a:t>
            </a:r>
            <a:endParaRPr b="1" sz="2000">
              <a:solidFill>
                <a:schemeClr val="lt2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BeeZee"/>
              <a:buChar char="●"/>
            </a:pPr>
            <a:r>
              <a:rPr lang="en"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IoB больше ориентирован на отдельного пользователя</a:t>
            </a:r>
            <a:endParaRPr sz="13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BeeZee"/>
              <a:buChar char="●"/>
            </a:pPr>
            <a:r>
              <a:rPr lang="en" sz="1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IoT больше ориентирован на устройства и объекты пользователя</a:t>
            </a:r>
            <a:endParaRPr sz="13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5" name="Shape 4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6" name="Google Shape;4596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Возможности телеком компаний при внедрении IoB</a:t>
            </a:r>
            <a:endParaRPr/>
          </a:p>
        </p:txBody>
      </p:sp>
      <p:sp>
        <p:nvSpPr>
          <p:cNvPr id="4597" name="Google Shape;4597;p55"/>
          <p:cNvSpPr txBox="1"/>
          <p:nvPr>
            <p:ph idx="1" type="body"/>
          </p:nvPr>
        </p:nvSpPr>
        <p:spPr>
          <a:xfrm>
            <a:off x="720000" y="1708200"/>
            <a:ext cx="77040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Имплементация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Обеспечение инфраструктуры и точек подключений, необходимых для сбора, анализа и использования данных, генерируемых IoB.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Использование опыта в области управления данными, для предложения новых и инновационных услуг, основанных на данных IoB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4598" name="Google Shape;4598;p55"/>
          <p:cNvSpPr txBox="1"/>
          <p:nvPr>
            <p:ph idx="1" type="body"/>
          </p:nvPr>
        </p:nvSpPr>
        <p:spPr>
          <a:xfrm>
            <a:off x="720000" y="2838025"/>
            <a:ext cx="77040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Применение</a:t>
            </a:r>
            <a:endParaRPr sz="20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Использовать данные клиентов для предоставления более персонализированных услуг, улучшения клиентского опыта и получения конкурентного преимущества.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Создавать новые источники дохода, монетизируя данные о клиентах и предлагая услуги таргетированной рекламы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99" name="Google Shape;4599;p55"/>
          <p:cNvSpPr txBox="1"/>
          <p:nvPr>
            <p:ph idx="1" type="body"/>
          </p:nvPr>
        </p:nvSpPr>
        <p:spPr>
          <a:xfrm>
            <a:off x="720000" y="3967850"/>
            <a:ext cx="77040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Риски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Соответствие законодательству о защите персональных данных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Этическая составляющая при использовании клиентских данных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3" name="Shape 4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4" name="Google Shape;4604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Преимущества внедрения </a:t>
            </a:r>
            <a:r>
              <a:rPr lang="en"/>
              <a:t>IoB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5" name="Google Shape;4605;p56"/>
          <p:cNvSpPr txBox="1"/>
          <p:nvPr>
            <p:ph idx="2" type="title"/>
          </p:nvPr>
        </p:nvSpPr>
        <p:spPr>
          <a:xfrm>
            <a:off x="1606850" y="1451175"/>
            <a:ext cx="2478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Персонализированные услуги</a:t>
            </a:r>
            <a:endParaRPr sz="1700"/>
          </a:p>
        </p:txBody>
      </p:sp>
      <p:sp>
        <p:nvSpPr>
          <p:cNvPr id="4606" name="Google Shape;4606;p56"/>
          <p:cNvSpPr txBox="1"/>
          <p:nvPr>
            <p:ph idx="1" type="subTitle"/>
          </p:nvPr>
        </p:nvSpPr>
        <p:spPr>
          <a:xfrm>
            <a:off x="1678450" y="2125975"/>
            <a:ext cx="2614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</a:t>
            </a:r>
            <a:r>
              <a:rPr lang="en"/>
              <a:t>даптированные к предпочтениям и поведению рекомендации товаров и услуг</a:t>
            </a:r>
            <a:endParaRPr/>
          </a:p>
        </p:txBody>
      </p:sp>
      <p:sp>
        <p:nvSpPr>
          <p:cNvPr id="4607" name="Google Shape;4607;p56"/>
          <p:cNvSpPr txBox="1"/>
          <p:nvPr>
            <p:ph idx="5" type="title"/>
          </p:nvPr>
        </p:nvSpPr>
        <p:spPr>
          <a:xfrm>
            <a:off x="1518800" y="3276175"/>
            <a:ext cx="2614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Улучшение качества обслуживания клиентов</a:t>
            </a:r>
            <a:endParaRPr sz="1700"/>
          </a:p>
        </p:txBody>
      </p:sp>
      <p:sp>
        <p:nvSpPr>
          <p:cNvPr id="4608" name="Google Shape;4608;p56"/>
          <p:cNvSpPr txBox="1"/>
          <p:nvPr>
            <p:ph idx="6" type="subTitle"/>
          </p:nvPr>
        </p:nvSpPr>
        <p:spPr>
          <a:xfrm>
            <a:off x="1678450" y="3908600"/>
            <a:ext cx="2386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Повышение NPS через предложение более актуальных и целевых услуг</a:t>
            </a:r>
            <a:endParaRPr/>
          </a:p>
        </p:txBody>
      </p:sp>
      <p:sp>
        <p:nvSpPr>
          <p:cNvPr id="4609" name="Google Shape;4609;p56"/>
          <p:cNvSpPr txBox="1"/>
          <p:nvPr>
            <p:ph idx="2" type="title"/>
          </p:nvPr>
        </p:nvSpPr>
        <p:spPr>
          <a:xfrm>
            <a:off x="4978476" y="1451175"/>
            <a:ext cx="2386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Повышение безопасности</a:t>
            </a:r>
            <a:endParaRPr sz="1700"/>
          </a:p>
        </p:txBody>
      </p:sp>
      <p:sp>
        <p:nvSpPr>
          <p:cNvPr id="4610" name="Google Shape;4610;p56"/>
          <p:cNvSpPr txBox="1"/>
          <p:nvPr>
            <p:ph idx="1" type="subTitle"/>
          </p:nvPr>
        </p:nvSpPr>
        <p:spPr>
          <a:xfrm>
            <a:off x="4894400" y="2125975"/>
            <a:ext cx="26142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</a:t>
            </a:r>
            <a:r>
              <a:rPr lang="en"/>
              <a:t>ыявления потенциальных угроз безопасности и принятия упреждающих мер по их устранению</a:t>
            </a:r>
            <a:endParaRPr/>
          </a:p>
        </p:txBody>
      </p:sp>
      <p:sp>
        <p:nvSpPr>
          <p:cNvPr id="4611" name="Google Shape;4611;p56"/>
          <p:cNvSpPr txBox="1"/>
          <p:nvPr>
            <p:ph idx="2" type="title"/>
          </p:nvPr>
        </p:nvSpPr>
        <p:spPr>
          <a:xfrm>
            <a:off x="4978464" y="3276175"/>
            <a:ext cx="2386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Увеличение доходов</a:t>
            </a:r>
            <a:endParaRPr sz="1700"/>
          </a:p>
        </p:txBody>
      </p:sp>
      <p:sp>
        <p:nvSpPr>
          <p:cNvPr id="4612" name="Google Shape;4612;p56"/>
          <p:cNvSpPr txBox="1"/>
          <p:nvPr>
            <p:ph idx="1" type="subTitle"/>
          </p:nvPr>
        </p:nvSpPr>
        <p:spPr>
          <a:xfrm>
            <a:off x="4894400" y="3908600"/>
            <a:ext cx="2614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Монетизация данных и улучшение клиентского опыта за счет персонализированных услуг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6" name="Shape 4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" name="Google Shape;4617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Драйверы выручки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8" name="Google Shape;4618;p57"/>
          <p:cNvSpPr txBox="1"/>
          <p:nvPr>
            <p:ph idx="2" type="title"/>
          </p:nvPr>
        </p:nvSpPr>
        <p:spPr>
          <a:xfrm>
            <a:off x="1557701" y="1620250"/>
            <a:ext cx="2386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Абонентская плата</a:t>
            </a:r>
            <a:endParaRPr sz="1700"/>
          </a:p>
        </p:txBody>
      </p:sp>
      <p:sp>
        <p:nvSpPr>
          <p:cNvPr id="4619" name="Google Shape;4619;p57"/>
          <p:cNvSpPr txBox="1"/>
          <p:nvPr>
            <p:ph idx="1" type="subTitle"/>
          </p:nvPr>
        </p:nvSpPr>
        <p:spPr>
          <a:xfrm>
            <a:off x="1786300" y="2004750"/>
            <a:ext cx="2386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</a:t>
            </a:r>
            <a:r>
              <a:rPr lang="en"/>
              <a:t>а доступ к персонализированным сервисам, основанным на данных IoB.</a:t>
            </a:r>
            <a:endParaRPr/>
          </a:p>
        </p:txBody>
      </p:sp>
      <p:sp>
        <p:nvSpPr>
          <p:cNvPr id="4620" name="Google Shape;4620;p57"/>
          <p:cNvSpPr txBox="1"/>
          <p:nvPr>
            <p:ph idx="5" type="title"/>
          </p:nvPr>
        </p:nvSpPr>
        <p:spPr>
          <a:xfrm>
            <a:off x="1557701" y="3344050"/>
            <a:ext cx="229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Доход от рекламы</a:t>
            </a:r>
            <a:endParaRPr sz="1700"/>
          </a:p>
        </p:txBody>
      </p:sp>
      <p:sp>
        <p:nvSpPr>
          <p:cNvPr id="4621" name="Google Shape;4621;p57"/>
          <p:cNvSpPr txBox="1"/>
          <p:nvPr>
            <p:ph idx="6" type="subTitle"/>
          </p:nvPr>
        </p:nvSpPr>
        <p:spPr>
          <a:xfrm>
            <a:off x="1710100" y="3702500"/>
            <a:ext cx="2297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Таргетированная </a:t>
            </a:r>
            <a:r>
              <a:rPr lang="en"/>
              <a:t>рекламные услуги на основе данных IoB.</a:t>
            </a:r>
            <a:endParaRPr/>
          </a:p>
        </p:txBody>
      </p:sp>
      <p:sp>
        <p:nvSpPr>
          <p:cNvPr id="4622" name="Google Shape;4622;p57"/>
          <p:cNvSpPr txBox="1"/>
          <p:nvPr>
            <p:ph idx="2" type="title"/>
          </p:nvPr>
        </p:nvSpPr>
        <p:spPr>
          <a:xfrm>
            <a:off x="4940676" y="1620250"/>
            <a:ext cx="2386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Монетизация данных</a:t>
            </a:r>
            <a:endParaRPr sz="1700"/>
          </a:p>
        </p:txBody>
      </p:sp>
      <p:sp>
        <p:nvSpPr>
          <p:cNvPr id="4623" name="Google Shape;4623;p57"/>
          <p:cNvSpPr txBox="1"/>
          <p:nvPr>
            <p:ph idx="1" type="subTitle"/>
          </p:nvPr>
        </p:nvSpPr>
        <p:spPr>
          <a:xfrm>
            <a:off x="5093075" y="2004750"/>
            <a:ext cx="2515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</a:t>
            </a:r>
            <a:r>
              <a:rPr lang="en"/>
              <a:t>родажа данных сторонним компаниям в маркетинговых или исследовательских целях.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4" name="Google Shape;4624;p57"/>
          <p:cNvSpPr txBox="1"/>
          <p:nvPr>
            <p:ph idx="2" type="title"/>
          </p:nvPr>
        </p:nvSpPr>
        <p:spPr>
          <a:xfrm>
            <a:off x="4940676" y="3344050"/>
            <a:ext cx="2386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Продажи продуктов</a:t>
            </a:r>
            <a:endParaRPr sz="1700"/>
          </a:p>
        </p:txBody>
      </p:sp>
      <p:sp>
        <p:nvSpPr>
          <p:cNvPr id="4625" name="Google Shape;4625;p57"/>
          <p:cNvSpPr txBox="1"/>
          <p:nvPr>
            <p:ph idx="1" type="subTitle"/>
          </p:nvPr>
        </p:nvSpPr>
        <p:spPr>
          <a:xfrm>
            <a:off x="5092501" y="3702500"/>
            <a:ext cx="2515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Через персонифицированные услуги продажа дополнительных продуктов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9" name="Shape 4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0" name="Google Shape;4630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Потенциальные проблемы и риски</a:t>
            </a:r>
            <a:endParaRPr/>
          </a:p>
        </p:txBody>
      </p:sp>
      <p:sp>
        <p:nvSpPr>
          <p:cNvPr id="4631" name="Google Shape;4631;p58"/>
          <p:cNvSpPr txBox="1"/>
          <p:nvPr>
            <p:ph idx="2" type="title"/>
          </p:nvPr>
        </p:nvSpPr>
        <p:spPr>
          <a:xfrm>
            <a:off x="699100" y="1936475"/>
            <a:ext cx="265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</a:t>
            </a:r>
            <a:r>
              <a:rPr lang="en"/>
              <a:t>онфиденциальност</a:t>
            </a:r>
            <a:r>
              <a:rPr lang="en"/>
              <a:t>ь</a:t>
            </a:r>
            <a:r>
              <a:rPr lang="en"/>
              <a:t> данных</a:t>
            </a:r>
            <a:endParaRPr/>
          </a:p>
        </p:txBody>
      </p:sp>
      <p:sp>
        <p:nvSpPr>
          <p:cNvPr id="4632" name="Google Shape;4632;p58"/>
          <p:cNvSpPr txBox="1"/>
          <p:nvPr>
            <p:ph idx="1" type="subTitle"/>
          </p:nvPr>
        </p:nvSpPr>
        <p:spPr>
          <a:xfrm>
            <a:off x="768100" y="294740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Соблюдение прозрачности и правил работы с персональными данными</a:t>
            </a:r>
            <a:endParaRPr/>
          </a:p>
        </p:txBody>
      </p:sp>
      <p:sp>
        <p:nvSpPr>
          <p:cNvPr id="4633" name="Google Shape;4633;p58"/>
          <p:cNvSpPr txBox="1"/>
          <p:nvPr>
            <p:ph idx="3" type="title"/>
          </p:nvPr>
        </p:nvSpPr>
        <p:spPr>
          <a:xfrm>
            <a:off x="3235075" y="19364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</a:t>
            </a:r>
            <a:r>
              <a:rPr lang="en"/>
              <a:t>тическое использование данных </a:t>
            </a:r>
            <a:endParaRPr/>
          </a:p>
        </p:txBody>
      </p:sp>
      <p:sp>
        <p:nvSpPr>
          <p:cNvPr id="4634" name="Google Shape;4634;p58"/>
          <p:cNvSpPr txBox="1"/>
          <p:nvPr>
            <p:ph idx="4" type="subTitle"/>
          </p:nvPr>
        </p:nvSpPr>
        <p:spPr>
          <a:xfrm>
            <a:off x="3515302" y="294740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Этические последствия неправомерного использования</a:t>
            </a:r>
            <a:endParaRPr/>
          </a:p>
        </p:txBody>
      </p:sp>
      <p:sp>
        <p:nvSpPr>
          <p:cNvPr id="4635" name="Google Shape;4635;p58"/>
          <p:cNvSpPr txBox="1"/>
          <p:nvPr>
            <p:ph idx="5" type="title"/>
          </p:nvPr>
        </p:nvSpPr>
        <p:spPr>
          <a:xfrm>
            <a:off x="5861650" y="1936475"/>
            <a:ext cx="2361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Технологические сложности</a:t>
            </a:r>
            <a:endParaRPr/>
          </a:p>
        </p:txBody>
      </p:sp>
      <p:sp>
        <p:nvSpPr>
          <p:cNvPr id="4636" name="Google Shape;4636;p58"/>
          <p:cNvSpPr txBox="1"/>
          <p:nvPr>
            <p:ph idx="6" type="subTitle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Дорогостоящее создание сложной инфраструктуры обработки данных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7" name="Shape 4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" name="Google Shape;4368;p3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72A1E"/>
                </a:solidFill>
              </a:rPr>
              <a:t>Ключевые аспекты успеха RnD отдела</a:t>
            </a:r>
            <a:endParaRPr b="1">
              <a:solidFill>
                <a:srgbClr val="A72A1E"/>
              </a:solidFill>
            </a:endParaRPr>
          </a:p>
        </p:txBody>
      </p:sp>
      <p:sp>
        <p:nvSpPr>
          <p:cNvPr id="4369" name="Google Shape;4369;p32"/>
          <p:cNvSpPr txBox="1"/>
          <p:nvPr>
            <p:ph idx="4294967295" type="body"/>
          </p:nvPr>
        </p:nvSpPr>
        <p:spPr>
          <a:xfrm>
            <a:off x="1024800" y="1722825"/>
            <a:ext cx="77040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Основные задачи: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Создание сильной команды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Постановка целей и задач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Определение сферы деятельности и результатов деятельности отдела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Понимание внутренних потребностей и ограничений компании: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финансирование и бюджет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Применение передовых практик проектного управления: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отслеживание задач и установка сроков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0" name="Shape 4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1" name="Google Shape;4641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2" name="Google Shape;4642;p59"/>
          <p:cNvSpPr txBox="1"/>
          <p:nvPr>
            <p:ph idx="4" type="subTitle"/>
          </p:nvPr>
        </p:nvSpPr>
        <p:spPr>
          <a:xfrm>
            <a:off x="1132550" y="1310850"/>
            <a:ext cx="72486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Внедрение IoB компанией может создать ряд преимуществ, включая персонализированные услуги, улучшение клиентского опыта и новые источники дохода.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Однако существуют также потенциальные проблемы и риски, которые необходимо устранить.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целом, IoB предоставляет телеком компании возможность использовать данные о клиентах и технологии для преобразования своих услуг и получения конкурентного преимущества в отрасли.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6" name="Shape 4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7" name="Google Shape;4647;p60" title="video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950" y="1191775"/>
            <a:ext cx="3142175" cy="31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8" name="Google Shape;4648;p60"/>
          <p:cNvSpPr txBox="1"/>
          <p:nvPr/>
        </p:nvSpPr>
        <p:spPr>
          <a:xfrm>
            <a:off x="1936350" y="4411850"/>
            <a:ext cx="527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ABeeZee"/>
                <a:ea typeface="ABeeZee"/>
                <a:cs typeface="ABeeZee"/>
                <a:sym typeface="ABeeZee"/>
                <a:hlinkClick r:id="rId5"/>
              </a:rPr>
              <a:t>https://drive.google.com/file/d/1ClVkFi12fUH_zHlXSU5EaeHLPUokdCvU/view?resourcekey</a:t>
            </a:r>
            <a:endParaRPr sz="9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649" name="Google Shape;4649;p60"/>
          <p:cNvSpPr txBox="1"/>
          <p:nvPr>
            <p:ph idx="2" type="title"/>
          </p:nvPr>
        </p:nvSpPr>
        <p:spPr>
          <a:xfrm>
            <a:off x="1815875" y="551675"/>
            <a:ext cx="553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Трансформация коммуникаций </a:t>
            </a:r>
            <a:r>
              <a:rPr lang="en" sz="1100"/>
              <a:t>(AI generated)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3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Google Shape;4374;p3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72A1E"/>
                </a:solidFill>
              </a:rPr>
              <a:t>Возможности и ограничения</a:t>
            </a:r>
            <a:endParaRPr b="1">
              <a:solidFill>
                <a:srgbClr val="A72A1E"/>
              </a:solidFill>
            </a:endParaRPr>
          </a:p>
        </p:txBody>
      </p:sp>
      <p:grpSp>
        <p:nvGrpSpPr>
          <p:cNvPr id="4375" name="Google Shape;4375;p33"/>
          <p:cNvGrpSpPr/>
          <p:nvPr/>
        </p:nvGrpSpPr>
        <p:grpSpPr>
          <a:xfrm>
            <a:off x="719958" y="3577138"/>
            <a:ext cx="7801968" cy="1047682"/>
            <a:chOff x="1593000" y="2322568"/>
            <a:chExt cx="5957975" cy="643500"/>
          </a:xfrm>
        </p:grpSpPr>
        <p:sp>
          <p:nvSpPr>
            <p:cNvPr id="4376" name="Google Shape;4376;p3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4377" name="Google Shape;4377;p3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4378" name="Google Shape;4378;p3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4379" name="Google Shape;4379;p3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9F9F9"/>
                  </a:solidFill>
                </a:rPr>
                <a:t>Стратегии работы в рамках бюджетных ограничений</a:t>
              </a:r>
              <a:endParaRPr sz="1000">
                <a:solidFill>
                  <a:srgbClr val="F9F9F9"/>
                </a:solidFill>
              </a:endParaRPr>
            </a:p>
          </p:txBody>
        </p:sp>
        <p:sp>
          <p:nvSpPr>
            <p:cNvPr id="4380" name="Google Shape;4380;p3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4381" name="Google Shape;4381;p3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9F9F9"/>
                  </a:solidFill>
                </a:rPr>
                <a:t>03</a:t>
              </a:r>
              <a:endParaRPr sz="2600">
                <a:solidFill>
                  <a:srgbClr val="F9F9F9"/>
                </a:solidFill>
              </a:endParaRPr>
            </a:p>
          </p:txBody>
        </p:sp>
        <p:sp>
          <p:nvSpPr>
            <p:cNvPr id="4382" name="Google Shape;4382;p3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Char char="●"/>
              </a:pPr>
              <a:r>
                <a:rPr lang="en" sz="800">
                  <a:solidFill>
                    <a:srgbClr val="A72A1E"/>
                  </a:solidFill>
                </a:rPr>
                <a:t>Приоритизация задач и откладывание менее важных</a:t>
              </a:r>
              <a:endParaRPr sz="800">
                <a:solidFill>
                  <a:srgbClr val="A72A1E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Char char="●"/>
              </a:pPr>
              <a:r>
                <a:rPr lang="en" sz="800">
                  <a:solidFill>
                    <a:srgbClr val="A72A1E"/>
                  </a:solidFill>
                </a:rPr>
                <a:t>Декомпозиция проекта на более мелкие этапы</a:t>
              </a:r>
              <a:endParaRPr sz="800">
                <a:solidFill>
                  <a:srgbClr val="A72A1E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Char char="●"/>
              </a:pPr>
              <a:r>
                <a:rPr lang="en" sz="800">
                  <a:solidFill>
                    <a:srgbClr val="A72A1E"/>
                  </a:solidFill>
                </a:rPr>
                <a:t>Выявление областей для компромиссов без ущерба для качества работы</a:t>
              </a:r>
              <a:endParaRPr sz="800">
                <a:solidFill>
                  <a:srgbClr val="A72A1E"/>
                </a:solidFill>
              </a:endParaRPr>
            </a:p>
          </p:txBody>
        </p:sp>
      </p:grpSp>
      <p:grpSp>
        <p:nvGrpSpPr>
          <p:cNvPr id="4383" name="Google Shape;4383;p33"/>
          <p:cNvGrpSpPr/>
          <p:nvPr/>
        </p:nvGrpSpPr>
        <p:grpSpPr>
          <a:xfrm>
            <a:off x="719958" y="2510574"/>
            <a:ext cx="7801968" cy="1047682"/>
            <a:chOff x="1593000" y="2322568"/>
            <a:chExt cx="5957975" cy="643500"/>
          </a:xfrm>
        </p:grpSpPr>
        <p:sp>
          <p:nvSpPr>
            <p:cNvPr id="4384" name="Google Shape;4384;p3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4385" name="Google Shape;4385;p3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4386" name="Google Shape;4386;p3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4387" name="Google Shape;4387;p3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9F9F9"/>
                  </a:solidFill>
                </a:rPr>
                <a:t>Важность финансирования и бюджета для успеха команды</a:t>
              </a:r>
              <a:endParaRPr sz="1000">
                <a:solidFill>
                  <a:srgbClr val="F9F9F9"/>
                </a:solidFill>
              </a:endParaRPr>
            </a:p>
          </p:txBody>
        </p:sp>
        <p:sp>
          <p:nvSpPr>
            <p:cNvPr id="4388" name="Google Shape;4388;p3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4389" name="Google Shape;4389;p3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9F9F9"/>
                  </a:solidFill>
                </a:rPr>
                <a:t>02</a:t>
              </a:r>
              <a:endParaRPr sz="2600">
                <a:solidFill>
                  <a:srgbClr val="F9F9F9"/>
                </a:solidFill>
              </a:endParaRPr>
            </a:p>
          </p:txBody>
        </p:sp>
        <p:sp>
          <p:nvSpPr>
            <p:cNvPr id="4390" name="Google Shape;4390;p3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Char char="●"/>
              </a:pPr>
              <a:r>
                <a:rPr lang="en" sz="800">
                  <a:solidFill>
                    <a:srgbClr val="A72A1E"/>
                  </a:solidFill>
                </a:rPr>
                <a:t>Недостаточное финансирование может негативно повлиять на завершение проекта</a:t>
              </a:r>
              <a:endParaRPr sz="800">
                <a:solidFill>
                  <a:srgbClr val="A72A1E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Char char="●"/>
              </a:pPr>
              <a:r>
                <a:rPr lang="en" sz="800">
                  <a:solidFill>
                    <a:srgbClr val="A72A1E"/>
                  </a:solidFill>
                </a:rPr>
                <a:t>Бюджетные ограничения могут привести к снижению качества</a:t>
              </a:r>
              <a:endParaRPr sz="800">
                <a:solidFill>
                  <a:srgbClr val="A72A1E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Char char="●"/>
              </a:pPr>
              <a:r>
                <a:rPr lang="en" sz="800">
                  <a:solidFill>
                    <a:srgbClr val="A72A1E"/>
                  </a:solidFill>
                </a:rPr>
                <a:t>Четкое п</a:t>
              </a:r>
              <a:r>
                <a:rPr lang="en" sz="800">
                  <a:solidFill>
                    <a:srgbClr val="A72A1E"/>
                  </a:solidFill>
                </a:rPr>
                <a:t>онимание доступного финансирования и бюджета имеет решающее значение для реалистичного планирования и управления ожиданиями</a:t>
              </a:r>
              <a:endParaRPr sz="800">
                <a:solidFill>
                  <a:srgbClr val="A72A1E"/>
                </a:solidFill>
              </a:endParaRPr>
            </a:p>
          </p:txBody>
        </p:sp>
      </p:grpSp>
      <p:grpSp>
        <p:nvGrpSpPr>
          <p:cNvPr id="4391" name="Google Shape;4391;p33"/>
          <p:cNvGrpSpPr/>
          <p:nvPr/>
        </p:nvGrpSpPr>
        <p:grpSpPr>
          <a:xfrm>
            <a:off x="719958" y="1443996"/>
            <a:ext cx="7801968" cy="1047682"/>
            <a:chOff x="1593000" y="2322568"/>
            <a:chExt cx="5957975" cy="643500"/>
          </a:xfrm>
        </p:grpSpPr>
        <p:sp>
          <p:nvSpPr>
            <p:cNvPr id="4392" name="Google Shape;4392;p3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4393" name="Google Shape;4393;p3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4394" name="Google Shape;4394;p3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4395" name="Google Shape;4395;p3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9F9F9"/>
                  </a:solidFill>
                </a:rPr>
                <a:t>Понимание потребностей и ограничений</a:t>
              </a:r>
              <a:endParaRPr sz="1000">
                <a:solidFill>
                  <a:srgbClr val="F9F9F9"/>
                </a:solidFill>
              </a:endParaRPr>
            </a:p>
          </p:txBody>
        </p:sp>
        <p:sp>
          <p:nvSpPr>
            <p:cNvPr id="4396" name="Google Shape;4396;p3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4397" name="Google Shape;4397;p3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9F9F9"/>
                  </a:solidFill>
                </a:rPr>
                <a:t>01</a:t>
              </a:r>
              <a:endParaRPr sz="2600">
                <a:solidFill>
                  <a:srgbClr val="F9F9F9"/>
                </a:solidFill>
              </a:endParaRPr>
            </a:p>
          </p:txBody>
        </p:sp>
        <p:sp>
          <p:nvSpPr>
            <p:cNvPr id="4398" name="Google Shape;4398;p3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Char char="●"/>
              </a:pPr>
              <a:r>
                <a:rPr lang="en" sz="900">
                  <a:solidFill>
                    <a:srgbClr val="A72A1E"/>
                  </a:solidFill>
                </a:rPr>
                <a:t>Разработка решений, соответствующих целям и задачам</a:t>
              </a:r>
              <a:endParaRPr sz="900">
                <a:solidFill>
                  <a:srgbClr val="A72A1E"/>
                </a:solidFill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Char char="●"/>
              </a:pPr>
              <a:r>
                <a:rPr lang="en" sz="900">
                  <a:solidFill>
                    <a:srgbClr val="A72A1E"/>
                  </a:solidFill>
                </a:rPr>
                <a:t>Построение реалистичных планов и управление ожиданиями</a:t>
              </a:r>
              <a:endParaRPr sz="900">
                <a:solidFill>
                  <a:srgbClr val="A72A1E"/>
                </a:solidFill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Char char="●"/>
              </a:pPr>
              <a:r>
                <a:rPr lang="en" sz="900">
                  <a:solidFill>
                    <a:srgbClr val="A72A1E"/>
                  </a:solidFill>
                </a:rPr>
                <a:t>Минимизация задержек, перерасхода средств и других проблем</a:t>
              </a:r>
              <a:endParaRPr sz="900">
                <a:solidFill>
                  <a:srgbClr val="A72A1E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2" name="Shape 4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" name="Google Shape;440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Команда 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04" name="Google Shape;4404;p34"/>
          <p:cNvSpPr txBox="1"/>
          <p:nvPr>
            <p:ph idx="2" type="title"/>
          </p:nvPr>
        </p:nvSpPr>
        <p:spPr>
          <a:xfrm>
            <a:off x="737300" y="13018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72A1E"/>
                </a:solidFill>
              </a:rPr>
              <a:t>Создание сильной команды</a:t>
            </a:r>
            <a:endParaRPr sz="1900">
              <a:solidFill>
                <a:srgbClr val="A72A1E"/>
              </a:solidFill>
            </a:endParaRPr>
          </a:p>
        </p:txBody>
      </p:sp>
      <p:sp>
        <p:nvSpPr>
          <p:cNvPr id="4405" name="Google Shape;4405;p34"/>
          <p:cNvSpPr txBox="1"/>
          <p:nvPr>
            <p:ph idx="1" type="subTitle"/>
          </p:nvPr>
        </p:nvSpPr>
        <p:spPr>
          <a:xfrm>
            <a:off x="737300" y="2113575"/>
            <a:ext cx="2576100" cy="20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Для успеха необходима сильная команда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Эффективная командная работа приводит к инновациям и решению проблем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Помогает в привлечении и удержании лучших специалистов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Сотрудники остаются в благоприятной среде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6" name="Google Shape;4406;p34"/>
          <p:cNvSpPr txBox="1"/>
          <p:nvPr>
            <p:ph idx="3" type="title"/>
          </p:nvPr>
        </p:nvSpPr>
        <p:spPr>
          <a:xfrm>
            <a:off x="3284025" y="13018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72A1E"/>
                </a:solidFill>
              </a:rPr>
              <a:t>Выявление и найм специалистов</a:t>
            </a:r>
            <a:endParaRPr sz="1900">
              <a:solidFill>
                <a:srgbClr val="A72A1E"/>
              </a:solidFill>
            </a:endParaRPr>
          </a:p>
        </p:txBody>
      </p:sp>
      <p:sp>
        <p:nvSpPr>
          <p:cNvPr id="4407" name="Google Shape;4407;p34"/>
          <p:cNvSpPr txBox="1"/>
          <p:nvPr>
            <p:ph idx="4" type="subTitle"/>
          </p:nvPr>
        </p:nvSpPr>
        <p:spPr>
          <a:xfrm>
            <a:off x="3284025" y="2113575"/>
            <a:ext cx="25761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Четкое определение компетенций и необходимых навыков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Необходимо учитывать технические и социальные навыки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Определять потенциал к развитию и заинтересованность в направлении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8" name="Google Shape;4408;p34"/>
          <p:cNvSpPr txBox="1"/>
          <p:nvPr>
            <p:ph idx="5" type="title"/>
          </p:nvPr>
        </p:nvSpPr>
        <p:spPr>
          <a:xfrm>
            <a:off x="5830751" y="13018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72A1E"/>
                </a:solidFill>
              </a:rPr>
              <a:t>Создание разнообразной и инклюзивной команды</a:t>
            </a:r>
            <a:endParaRPr sz="1700">
              <a:solidFill>
                <a:srgbClr val="A72A1E"/>
              </a:solidFill>
            </a:endParaRPr>
          </a:p>
        </p:txBody>
      </p:sp>
      <p:sp>
        <p:nvSpPr>
          <p:cNvPr id="4409" name="Google Shape;4409;p34"/>
          <p:cNvSpPr txBox="1"/>
          <p:nvPr>
            <p:ph idx="6" type="subTitle"/>
          </p:nvPr>
        </p:nvSpPr>
        <p:spPr>
          <a:xfrm>
            <a:off x="5830750" y="2113525"/>
            <a:ext cx="25761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Способствует творчеству, инновациям и сотрудничеству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Культура, которая ценит и уважает различия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Подбор охватывает разнообразный пул кандидатов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Предоставление постоянного обучения и возможностей для развития сотрудникам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3" name="Shape 4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4" name="Google Shape;441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Цели и задачи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15" name="Google Shape;4415;p35"/>
          <p:cNvSpPr txBox="1"/>
          <p:nvPr/>
        </p:nvSpPr>
        <p:spPr>
          <a:xfrm>
            <a:off x="595000" y="1215375"/>
            <a:ext cx="79098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Согласование целей и задач с общей стратегией компании, включая понимание миссии, видения и ценностей компании, а также ее долгосрочных целей.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Сосредоточить усилия в соответствии с приоритетными направлениями и областями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Обеспечить измеримость прогресса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Ключевые показатели эффективности (KPI).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Вехи — определенные моменты времени, которые отмечают прогресс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Визуальное представление прогресса через инструменты управления проектами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Предложить мотивационную программу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9" name="Shape 4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0" name="Google Shape;442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A72A1E"/>
                </a:solidFill>
              </a:rPr>
              <a:t>Масштаб и результат деятельности</a:t>
            </a:r>
            <a:endParaRPr sz="3300">
              <a:solidFill>
                <a:srgbClr val="A72A1E"/>
              </a:solidFill>
            </a:endParaRPr>
          </a:p>
        </p:txBody>
      </p:sp>
      <p:sp>
        <p:nvSpPr>
          <p:cNvPr id="4421" name="Google Shape;4421;p36"/>
          <p:cNvSpPr txBox="1"/>
          <p:nvPr/>
        </p:nvSpPr>
        <p:spPr>
          <a:xfrm>
            <a:off x="617100" y="1266150"/>
            <a:ext cx="79098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Для обеспечения высококачественных результатов, достижения общих целей, эффективного распределения ресурсов, управления рисками и сокращения неопределенности - необходимо определить масштаб и результат деятельности направления.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Соответствие ожиданиям и результатам масштабов деятельности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Приоритизация</a:t>
            </a:r>
            <a:r>
              <a:rPr lang="en" sz="1500"/>
              <a:t> проектов и распределение ресурсов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Управление рисками и неопределенностью</a:t>
            </a:r>
            <a:endParaRPr sz="1500"/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Разработка плана управления рисками</a:t>
            </a:r>
            <a:endParaRPr sz="1500"/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Проведение регулярных статусов хода проектов</a:t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5" name="Shape 4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6" name="Google Shape;442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Проджект менеджмент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27" name="Google Shape;4427;p37"/>
          <p:cNvSpPr txBox="1"/>
          <p:nvPr/>
        </p:nvSpPr>
        <p:spPr>
          <a:xfrm>
            <a:off x="1229475" y="1215375"/>
            <a:ext cx="71484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Рабочий инструментарий</a:t>
            </a:r>
            <a:endParaRPr sz="16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Trello, Jira и Microsoft Project.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Контроль</a:t>
            </a:r>
            <a:endParaRPr sz="16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Отслеживать прогресс команд в режиме реального времени, управление задачами и установка сроков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Коммуникации</a:t>
            </a:r>
            <a:endParaRPr sz="16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Обеспечить платформу для общения и сотрудничества с учетом соответствия потребностям и предпочтениям команды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Обучение</a:t>
            </a:r>
            <a:endParaRPr sz="16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Организовать обучение для эффективного использования решений и взаимодействия в команде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1" name="Shape 4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2" name="Google Shape;443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2A1E"/>
                </a:solidFill>
              </a:rPr>
              <a:t>Критерии успеха </a:t>
            </a:r>
            <a:endParaRPr>
              <a:solidFill>
                <a:srgbClr val="A72A1E"/>
              </a:solidFill>
            </a:endParaRPr>
          </a:p>
        </p:txBody>
      </p:sp>
      <p:sp>
        <p:nvSpPr>
          <p:cNvPr id="4433" name="Google Shape;4433;p38"/>
          <p:cNvSpPr txBox="1"/>
          <p:nvPr/>
        </p:nvSpPr>
        <p:spPr>
          <a:xfrm>
            <a:off x="1060275" y="1503000"/>
            <a:ext cx="7461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Доход от новых продуктов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Время выхода на рынок новых решений (Time to Market)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Количество патентов или новых разработок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Отзывы клиентов на новые продукты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C9030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