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688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837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79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119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4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727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677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87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72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756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237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30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95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73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20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618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DCDB-8534-4ED4-B7DF-414259D39134}" type="datetimeFigureOut">
              <a:rPr lang="es-EC" smtClean="0"/>
              <a:t>19/11/2018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A5494C-538B-400F-B8BD-DA00FAA6A4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614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iki/File:Bucket_sort_1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ommons.wikimedia.org/wiki/File:Bucket_sort_2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4552" y="491427"/>
            <a:ext cx="9841648" cy="2616199"/>
          </a:xfrm>
        </p:spPr>
        <p:txBody>
          <a:bodyPr>
            <a:normAutofit/>
          </a:bodyPr>
          <a:lstStyle/>
          <a:p>
            <a:pPr algn="ctr"/>
            <a:r>
              <a:rPr lang="es-EC" dirty="0" smtClean="0">
                <a:latin typeface="Calibri" panose="020F0502020204030204" pitchFamily="34" charset="0"/>
              </a:rPr>
              <a:t>ALGORITMOS FUNDAMENTALES</a:t>
            </a:r>
            <a:r>
              <a:rPr lang="es-EC" dirty="0" smtClean="0"/>
              <a:t/>
            </a:r>
            <a:br>
              <a:rPr lang="es-EC" dirty="0" smtClean="0"/>
            </a:b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4552" y="3107626"/>
            <a:ext cx="6987646" cy="1799226"/>
          </a:xfrm>
        </p:spPr>
        <p:txBody>
          <a:bodyPr>
            <a:normAutofit/>
          </a:bodyPr>
          <a:lstStyle/>
          <a:p>
            <a:pPr algn="l"/>
            <a:r>
              <a:rPr lang="es-EC" dirty="0" smtClean="0"/>
              <a:t>_ANDRÉS ALVEAR</a:t>
            </a:r>
          </a:p>
          <a:p>
            <a:pPr algn="l"/>
            <a:r>
              <a:rPr lang="es-EC" dirty="0" smtClean="0"/>
              <a:t>_KARLA CHINACALLE</a:t>
            </a:r>
          </a:p>
          <a:p>
            <a:pPr algn="l"/>
            <a:r>
              <a:rPr lang="es-EC" dirty="0" smtClean="0"/>
              <a:t>_GABRIEL SALGADO</a:t>
            </a:r>
          </a:p>
          <a:p>
            <a:pPr algn="l"/>
            <a:r>
              <a:rPr lang="es-EC" dirty="0" smtClean="0"/>
              <a:t>_ERICK VARGAS</a:t>
            </a:r>
          </a:p>
          <a:p>
            <a:pPr algn="l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779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 smtClean="0">
                <a:latin typeface="Calibri" panose="020F0502020204030204" pitchFamily="34" charset="0"/>
              </a:rPr>
              <a:t>Método de ordenamiento </a:t>
            </a:r>
            <a:r>
              <a:rPr lang="es-EC" b="1" dirty="0">
                <a:latin typeface="Calibri" panose="020F0502020204030204" pitchFamily="34" charset="0"/>
              </a:rPr>
              <a:t>por casilleros</a:t>
            </a:r>
            <a:r>
              <a:rPr lang="es-EC" dirty="0">
                <a:latin typeface="Calibri" panose="020F0502020204030204" pitchFamily="34" charset="0"/>
              </a:rPr>
              <a:t> (</a:t>
            </a:r>
            <a:r>
              <a:rPr lang="es-EC" b="1" dirty="0" err="1">
                <a:latin typeface="Calibri" panose="020F0502020204030204" pitchFamily="34" charset="0"/>
              </a:rPr>
              <a:t>bucket</a:t>
            </a:r>
            <a:r>
              <a:rPr lang="es-EC" b="1" dirty="0">
                <a:latin typeface="Calibri" panose="020F0502020204030204" pitchFamily="34" charset="0"/>
              </a:rPr>
              <a:t> </a:t>
            </a:r>
            <a:r>
              <a:rPr lang="es-EC" b="1" dirty="0" err="1">
                <a:latin typeface="Calibri" panose="020F0502020204030204" pitchFamily="34" charset="0"/>
              </a:rPr>
              <a:t>sort</a:t>
            </a:r>
            <a:r>
              <a:rPr lang="es-EC" dirty="0">
                <a:latin typeface="Calibri" panose="020F0502020204030204" pitchFamily="34" charset="0"/>
              </a:rPr>
              <a:t> o </a:t>
            </a:r>
            <a:r>
              <a:rPr lang="es-EC" b="1" dirty="0" err="1">
                <a:latin typeface="Calibri" panose="020F0502020204030204" pitchFamily="34" charset="0"/>
              </a:rPr>
              <a:t>bin</a:t>
            </a:r>
            <a:r>
              <a:rPr lang="es-EC" b="1" dirty="0">
                <a:latin typeface="Calibri" panose="020F0502020204030204" pitchFamily="34" charset="0"/>
              </a:rPr>
              <a:t> </a:t>
            </a:r>
            <a:r>
              <a:rPr lang="es-EC" b="1" dirty="0" err="1" smtClean="0">
                <a:latin typeface="Calibri" panose="020F0502020204030204" pitchFamily="34" charset="0"/>
              </a:rPr>
              <a:t>sort</a:t>
            </a:r>
            <a:r>
              <a:rPr lang="es-EC" dirty="0">
                <a:latin typeface="Calibri" panose="020F0502020204030204" pitchFamily="34" charset="0"/>
              </a:rPr>
              <a:t>)</a:t>
            </a:r>
            <a:r>
              <a:rPr lang="es-EC" dirty="0">
                <a:latin typeface="Calibri" panose="020F0502020204030204" pitchFamily="34" charset="0"/>
              </a:rPr>
              <a:t> </a:t>
            </a:r>
            <a:endParaRPr lang="es-EC" dirty="0">
              <a:latin typeface="Calibri" panose="020F0502020204030204" pitchFamily="34" charset="0"/>
            </a:endParaRPr>
          </a:p>
        </p:txBody>
      </p:sp>
      <p:pic>
        <p:nvPicPr>
          <p:cNvPr id="1026" name="Imagen 2" descr="Los elementos se distribuyen en cubos">
            <a:hlinkClick r:id="rId2" tooltip="&quot;Los elementos se distribuyen en cubos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0729"/>
            <a:ext cx="4128100" cy="173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1" descr="Luego se ordenan los elementos de cada cubo">
            <a:hlinkClick r:id="rId4" tooltip="&quot;Luego se ordenan los elementos de cada cubo&quot;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66" y="4389943"/>
            <a:ext cx="4130834" cy="17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7049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9622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7" name="Rectángulo 6"/>
          <p:cNvSpPr/>
          <p:nvPr/>
        </p:nvSpPr>
        <p:spPr>
          <a:xfrm>
            <a:off x="1154806" y="3619410"/>
            <a:ext cx="41770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Concepto._ </a:t>
            </a:r>
            <a:r>
              <a:rPr lang="es-EC" dirty="0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s-EC" strike="noStrike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lgoritmo </a:t>
            </a:r>
            <a:r>
              <a:rPr lang="es-EC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de ordenamiento </a:t>
            </a:r>
            <a:r>
              <a:rPr lang="es-EC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 distribuye todos los elementos a ordenar entre un número finito de casilleros.</a:t>
            </a:r>
          </a:p>
          <a:p>
            <a:r>
              <a:rPr lang="es-EC" dirty="0"/>
              <a:t>Cada casillero sólo puede contener los elementos que cumplan unas determinadas </a:t>
            </a:r>
            <a:r>
              <a:rPr lang="es-EC" dirty="0" smtClean="0"/>
              <a:t>condiciones.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189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491" y="0"/>
            <a:ext cx="10018713" cy="1752599"/>
          </a:xfrm>
        </p:spPr>
        <p:txBody>
          <a:bodyPr/>
          <a:lstStyle/>
          <a:p>
            <a:pPr algn="l"/>
            <a:r>
              <a:rPr lang="es-EC" b="1" dirty="0" smtClean="0">
                <a:latin typeface="Calibri" panose="020F0502020204030204" pitchFamily="34" charset="0"/>
              </a:rPr>
              <a:t>Pasos a seguir</a:t>
            </a:r>
            <a:endParaRPr lang="es-EC" b="1" dirty="0">
              <a:latin typeface="Calibri" panose="020F05020202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1181929"/>
            <a:ext cx="7856113" cy="5318086"/>
          </a:xfrm>
        </p:spPr>
      </p:pic>
    </p:spTree>
    <p:extLst>
      <p:ext uri="{BB962C8B-B14F-4D97-AF65-F5344CB8AC3E}">
        <p14:creationId xmlns:p14="http://schemas.microsoft.com/office/powerpoint/2010/main" val="35535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75" t="24301" r="39278" b="12987"/>
          <a:stretch/>
        </p:blipFill>
        <p:spPr>
          <a:xfrm>
            <a:off x="1635616" y="629558"/>
            <a:ext cx="6941713" cy="5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42605"/>
              </p:ext>
            </p:extLst>
          </p:nvPr>
        </p:nvGraphicFramePr>
        <p:xfrm>
          <a:off x="677863" y="1107582"/>
          <a:ext cx="8891140" cy="4675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570"/>
                <a:gridCol w="4445570"/>
              </a:tblGrid>
              <a:tr h="841634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VENTAJAS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DESVENTAJAS</a:t>
                      </a:r>
                      <a:endParaRPr lang="es-EC" dirty="0"/>
                    </a:p>
                  </a:txBody>
                  <a:tcPr/>
                </a:tc>
              </a:tr>
              <a:tr h="3833398">
                <a:tc>
                  <a:txBody>
                    <a:bodyPr/>
                    <a:lstStyle/>
                    <a:p>
                      <a:r>
                        <a:rPr lang="es-EC" dirty="0" smtClean="0"/>
                        <a:t>_Es estable cuando existen</a:t>
                      </a:r>
                      <a:r>
                        <a:rPr lang="es-EC" baseline="0" dirty="0" smtClean="0"/>
                        <a:t> claves iguales se preserva el orden existente.</a:t>
                      </a:r>
                    </a:p>
                    <a:p>
                      <a:endParaRPr lang="es-EC" baseline="0" dirty="0" smtClean="0"/>
                    </a:p>
                    <a:p>
                      <a:r>
                        <a:rPr lang="es-EC" baseline="0" dirty="0" smtClean="0"/>
                        <a:t>_Permite ordenar valores en un rango determinado.</a:t>
                      </a:r>
                    </a:p>
                    <a:p>
                      <a:endParaRPr lang="es-EC" baseline="0" dirty="0" smtClean="0"/>
                    </a:p>
                    <a:p>
                      <a:r>
                        <a:rPr lang="es-EC" baseline="0" dirty="0" smtClean="0"/>
                        <a:t>_El tiempo para clasificar los elementos es constante, las claves repetidas ingresan en un mismo casillero no hacen comparaciones entre claves.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_El algoritmo</a:t>
                      </a:r>
                      <a:r>
                        <a:rPr lang="es-EC" baseline="0" dirty="0" smtClean="0"/>
                        <a:t> necesita una gran cantidad de memoria extra ya que este se almacena completamente en la memoria principal.</a:t>
                      </a:r>
                    </a:p>
                    <a:p>
                      <a:endParaRPr lang="es-EC" baseline="0" dirty="0" smtClean="0"/>
                    </a:p>
                    <a:p>
                      <a:r>
                        <a:rPr lang="es-EC" baseline="0" dirty="0" smtClean="0"/>
                        <a:t>_No es eficiente cuando la cantidad de casilleros es mayor a la cantidad de claves</a:t>
                      </a:r>
                    </a:p>
                    <a:p>
                      <a:endParaRPr lang="es-EC" baseline="0" dirty="0" smtClean="0"/>
                    </a:p>
                    <a:p>
                      <a:r>
                        <a:rPr lang="es-EC" baseline="0" dirty="0" smtClean="0"/>
                        <a:t>_El tiempo para clasificar los elementos en el peor de los casos es 0(n log(n)), usualmente esto no ocurre, sin embargo podría suceder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8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904" y="269384"/>
            <a:ext cx="10018713" cy="1752599"/>
          </a:xfrm>
        </p:spPr>
        <p:txBody>
          <a:bodyPr/>
          <a:lstStyle/>
          <a:p>
            <a:pPr algn="l"/>
            <a:r>
              <a:rPr lang="es-EC" b="1" dirty="0" smtClean="0"/>
              <a:t>Pseudocódigo</a:t>
            </a:r>
            <a:endParaRPr lang="es-EC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56752" r="3410" b="5706"/>
          <a:stretch/>
        </p:blipFill>
        <p:spPr>
          <a:xfrm>
            <a:off x="494528" y="1145683"/>
            <a:ext cx="10285089" cy="39022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10439" y="5262663"/>
            <a:ext cx="7503252" cy="1323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C" b="1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s-EC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es la lista de datos a ordenar y </a:t>
            </a:r>
            <a:r>
              <a:rPr lang="es-EC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C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el número de casilleros que queremos usar. Para buscar el casillero adecuado para un elemento se puede utilizar la técnica que más convenga, según cómo queramos ordenar los datos. </a:t>
            </a:r>
            <a:r>
              <a:rPr lang="es-EC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C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b="1" dirty="0"/>
              <a:t>Algoritmo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15209" r="1751" b="44425"/>
          <a:stretch/>
        </p:blipFill>
        <p:spPr>
          <a:xfrm>
            <a:off x="1006150" y="1485361"/>
            <a:ext cx="9282258" cy="3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168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Faceta</vt:lpstr>
      <vt:lpstr>ALGORITMOS FUNDAMENTALES </vt:lpstr>
      <vt:lpstr>Método de ordenamiento por casilleros (bucket sort o bin sort) </vt:lpstr>
      <vt:lpstr>Pasos a seguir</vt:lpstr>
      <vt:lpstr>Presentación de PowerPoint</vt:lpstr>
      <vt:lpstr>Presentación de PowerPoint</vt:lpstr>
      <vt:lpstr>Pseudocódigo</vt:lpstr>
      <vt:lpstr>Algoritmo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ALGORÍTMOS FUNDAMENTALES</dc:title>
  <dc:creator>DOCENTE</dc:creator>
  <cp:lastModifiedBy>DOCENTE</cp:lastModifiedBy>
  <cp:revision>6</cp:revision>
  <dcterms:created xsi:type="dcterms:W3CDTF">2018-11-19T20:19:38Z</dcterms:created>
  <dcterms:modified xsi:type="dcterms:W3CDTF">2018-11-19T21:12:36Z</dcterms:modified>
</cp:coreProperties>
</file>