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3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81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1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74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75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47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5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1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8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5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4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5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scer-verde-pi.vercel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maça gradiente multicolorida">
            <a:extLst>
              <a:ext uri="{FF2B5EF4-FFF2-40B4-BE49-F238E27FC236}">
                <a16:creationId xmlns:a16="http://schemas.microsoft.com/office/drawing/2014/main" id="{E03DC2BF-D8D0-C0D9-2BA4-E727220E4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2121" b="112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E165C4-559F-0D20-C574-296E5980E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BR" sz="3600" b="1" dirty="0">
                <a:solidFill>
                  <a:schemeClr val="tx1"/>
                </a:solidFill>
              </a:rPr>
              <a:t>PROJETO INTEGRADOR</a:t>
            </a:r>
            <a:br>
              <a:rPr lang="pt-BR" sz="4000" dirty="0">
                <a:solidFill>
                  <a:schemeClr val="tx1"/>
                </a:solidFill>
              </a:rPr>
            </a:br>
            <a:br>
              <a:rPr lang="pt-BR" sz="3800" dirty="0">
                <a:solidFill>
                  <a:schemeClr val="tx1"/>
                </a:solidFill>
              </a:rPr>
            </a:br>
            <a:r>
              <a:rPr lang="pt-BR" sz="3600" dirty="0">
                <a:solidFill>
                  <a:schemeClr val="tx1"/>
                </a:solidFill>
              </a:rPr>
              <a:t>SISTEMAS COM FOCO EM USABILIDADE</a:t>
            </a:r>
            <a:endParaRPr lang="pt-BR" sz="38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D5B9DF-C2F7-63E2-2D3A-2BBFBFBD9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BACHARELADO EM SISTEMAS DE INFORMAÇÃO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5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33A86-D224-4FD5-DDAA-47B4F096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Integrantes: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93FF3-5F36-C1B9-641B-3593A931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Vinicius Lima de Souza</a:t>
            </a:r>
          </a:p>
          <a:p>
            <a:r>
              <a:rPr lang="pt-BR" sz="2000" dirty="0"/>
              <a:t>Pedro Miguel Conde Moreno</a:t>
            </a:r>
          </a:p>
          <a:p>
            <a:r>
              <a:rPr lang="pt-BR" sz="2000" dirty="0"/>
              <a:t>Mateus Rolim Martins</a:t>
            </a:r>
          </a:p>
          <a:p>
            <a:r>
              <a:rPr lang="pt-BR" sz="2000" dirty="0"/>
              <a:t>Erick Vinicius Dias Sousa</a:t>
            </a:r>
          </a:p>
          <a:p>
            <a:r>
              <a:rPr lang="pt-BR" sz="2000" dirty="0"/>
              <a:t>Felipe Teixeira</a:t>
            </a:r>
          </a:p>
        </p:txBody>
      </p:sp>
    </p:spTree>
    <p:extLst>
      <p:ext uri="{BB962C8B-B14F-4D97-AF65-F5344CB8AC3E}">
        <p14:creationId xmlns:p14="http://schemas.microsoft.com/office/powerpoint/2010/main" val="342976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0429F-74F5-8491-AFA3-CDCBA7DA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ao Projeto:</a:t>
            </a:r>
            <a:br>
              <a:rPr lang="pt-BR" dirty="0"/>
            </a:br>
            <a:r>
              <a:rPr lang="pt-BR" dirty="0"/>
              <a:t>Plataforma de Cursos Infantis Sustentáveis 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E9B2B9-B531-693F-16F1-D28B0C613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112" y="1930400"/>
            <a:ext cx="6833891" cy="4573971"/>
          </a:xfrm>
        </p:spPr>
      </p:pic>
    </p:spTree>
    <p:extLst>
      <p:ext uri="{BB962C8B-B14F-4D97-AF65-F5344CB8AC3E}">
        <p14:creationId xmlns:p14="http://schemas.microsoft.com/office/powerpoint/2010/main" val="262905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07D9D-F377-1329-B3A2-0E5DE2C3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feita a assinatura da plataforma: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12C09-3967-8E67-0789-AFAA119F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b="1" i="0" dirty="0">
                <a:solidFill>
                  <a:srgbClr val="0F0F0F"/>
                </a:solidFill>
                <a:effectLst/>
                <a:latin typeface="Söhne"/>
              </a:rPr>
              <a:t>Parceria entre Escola e ONG Crescer Verde:</a:t>
            </a:r>
            <a:endParaRPr lang="pt-BR" sz="2400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F0F0F"/>
                </a:solidFill>
                <a:effectLst/>
                <a:latin typeface="Söhne"/>
              </a:rPr>
              <a:t>A escola e a ONG estabelecem uma parceria formal, definindo os termos e condições da colaboração.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F0F0F"/>
                </a:solidFill>
                <a:effectLst/>
                <a:latin typeface="Söhne"/>
              </a:rPr>
              <a:t>Pode ser acordado que a escola contribuirá com uma porcentagem específica de suas receitas para a ONG como parte do compromisso com a sustentabilidade.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159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99F6B-2368-9C07-ABE3-5A5DDDB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feito a integração Escola x Aluno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A4045-79DA-336F-B1A2-5AEFAB7D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Nossa plataforma será disponibilizada através de um website com design intuitivo e de fácil acesso pela Internet.</a:t>
            </a:r>
          </a:p>
          <a:p>
            <a:endParaRPr lang="pt-BR" dirty="0"/>
          </a:p>
          <a:p>
            <a:r>
              <a:rPr lang="pt-BR" dirty="0"/>
              <a:t>Nosso aluno ideal seria um jovem de 7 a 12 anos, cujo possui incentivo da escola </a:t>
            </a:r>
          </a:p>
          <a:p>
            <a:endParaRPr lang="pt-BR" dirty="0"/>
          </a:p>
          <a:p>
            <a:r>
              <a:rPr lang="pt-BR" dirty="0"/>
              <a:t>No Site Crescer Verde, os alunos podem fazer cursos de sustentabilidade e agregarem seu valor como pessoa sustentável ao longo da vida.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29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4EFA6-286E-D5E8-79D8-90066B64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 plataforma se relaciona com ESG: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11072-0DA6-0427-2674-ABC1FE0C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9553"/>
            <a:ext cx="10274201" cy="4486940"/>
          </a:xfrm>
        </p:spPr>
        <p:txBody>
          <a:bodyPr>
            <a:normAutofit fontScale="92500"/>
          </a:bodyPr>
          <a:lstStyle/>
          <a:p>
            <a:r>
              <a:rPr lang="pt-BR" sz="1600" dirty="0"/>
              <a:t>Social:</a:t>
            </a:r>
          </a:p>
          <a:p>
            <a:pPr marL="0" indent="0" algn="l">
              <a:buNone/>
            </a:pPr>
            <a:r>
              <a:rPr lang="pt-BR" sz="1100" b="1" i="0" dirty="0">
                <a:effectLst/>
                <a:latin typeface="Söhne"/>
              </a:rPr>
              <a:t>Conteúdo Ambientalmente Consciente:</a:t>
            </a:r>
            <a:endParaRPr lang="pt-BR" sz="11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pt-BR" sz="1100" b="0" i="0" dirty="0">
                <a:effectLst/>
                <a:latin typeface="Söhne"/>
              </a:rPr>
              <a:t>Certifique-se de que os cursos abordem questões ambientais relevantes, promovendo a conscientização e a compreensão das questões e desafios enfrentados pelo meio ambiente.</a:t>
            </a:r>
          </a:p>
          <a:p>
            <a:pPr marL="0" indent="0" algn="l">
              <a:buNone/>
            </a:pPr>
            <a:r>
              <a:rPr lang="pt-BR" sz="1100" b="1" i="0" dirty="0">
                <a:effectLst/>
                <a:latin typeface="Söhne"/>
              </a:rPr>
              <a:t>Práticas Sustentáveis na Operação:</a:t>
            </a:r>
            <a:endParaRPr lang="pt-BR" sz="11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pt-BR" sz="1100" b="0" i="0" dirty="0">
                <a:effectLst/>
                <a:latin typeface="Söhne"/>
              </a:rPr>
              <a:t>Implemente práticas sustentáveis nas operações da plataforma, como a minimização do consumo de energia, a utilização de servidores verdes e a redução de resíduos.</a:t>
            </a:r>
            <a:endParaRPr lang="pt-BR" sz="1100" dirty="0"/>
          </a:p>
          <a:p>
            <a:r>
              <a:rPr lang="pt-BR" sz="1600" b="1" dirty="0"/>
              <a:t>Ambiental:</a:t>
            </a:r>
          </a:p>
          <a:p>
            <a:pPr marL="0" indent="0" algn="l">
              <a:buNone/>
            </a:pPr>
            <a:r>
              <a:rPr lang="pt-BR" sz="1100" b="1" i="0" dirty="0">
                <a:effectLst/>
                <a:latin typeface="Söhne"/>
              </a:rPr>
              <a:t>Acesso Inclusivo:</a:t>
            </a:r>
            <a:endParaRPr lang="pt-BR" sz="11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pt-BR" sz="1100" b="0" i="0" dirty="0">
                <a:effectLst/>
                <a:latin typeface="Söhne"/>
              </a:rPr>
              <a:t>Certifique-se de que a plataforma seja acessível a todos, independentemente de origem, gênero, orientação sexual ou qualquer outra característica. Isso promove a inclusão social.</a:t>
            </a:r>
          </a:p>
          <a:p>
            <a:pPr marL="0" indent="0" algn="l">
              <a:buNone/>
            </a:pPr>
            <a:r>
              <a:rPr lang="pt-BR" sz="1100" b="1" i="0" dirty="0">
                <a:effectLst/>
                <a:latin typeface="Söhne"/>
              </a:rPr>
              <a:t>Incentivo à Diversidade nos Cursos:</a:t>
            </a:r>
            <a:endParaRPr lang="pt-BR" sz="11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pt-BR" sz="1100" b="0" i="0" dirty="0">
                <a:effectLst/>
                <a:latin typeface="Söhne"/>
              </a:rPr>
              <a:t>Promova a diversidade e a inclusão no conteúdo dos cursos, garantindo que uma variedade de perspectivas seja representada.</a:t>
            </a:r>
            <a:endParaRPr lang="pt-BR" sz="1100" dirty="0"/>
          </a:p>
          <a:p>
            <a:r>
              <a:rPr lang="pt-BR" sz="1600" b="1" dirty="0"/>
              <a:t>Governamental:</a:t>
            </a:r>
          </a:p>
          <a:p>
            <a:pPr marL="0" indent="0" algn="l">
              <a:buNone/>
            </a:pPr>
            <a:r>
              <a:rPr lang="pt-BR" sz="1100" b="1" i="0" dirty="0">
                <a:effectLst/>
                <a:latin typeface="Söhne"/>
              </a:rPr>
              <a:t>Transparência Financeira:</a:t>
            </a:r>
            <a:endParaRPr lang="pt-BR" sz="11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pt-BR" sz="1100" b="0" i="0" dirty="0">
                <a:effectLst/>
                <a:latin typeface="Söhne"/>
              </a:rPr>
              <a:t>Mantenha uma estrutura de governança transparente, com relatórios financeiros claros sobre as contribuições para a ONG e o uso eficiente dos recursos financeiros.</a:t>
            </a:r>
          </a:p>
          <a:p>
            <a:pPr marL="0" indent="0" algn="l">
              <a:buNone/>
            </a:pPr>
            <a:r>
              <a:rPr lang="pt-BR" sz="1100" b="1" i="0" dirty="0">
                <a:effectLst/>
                <a:latin typeface="Söhne"/>
              </a:rPr>
              <a:t>Ética Empresarial:</a:t>
            </a:r>
            <a:endParaRPr lang="pt-BR" sz="11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pt-BR" sz="1100" b="0" i="0" dirty="0">
                <a:effectLst/>
                <a:latin typeface="Söhne"/>
              </a:rPr>
              <a:t>Adote práticas éticas em todas as áreas da operação da plataforma, desde o desenvolvimento de cursos até as relações com escolas e alunos.</a:t>
            </a:r>
          </a:p>
          <a:p>
            <a:pPr marL="0" indent="0">
              <a:buNone/>
            </a:pP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29510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5F61D-AF1B-57A0-3FC6-408300B0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Exploração do Site:</a:t>
            </a:r>
            <a:br>
              <a:rPr lang="pt-BR" dirty="0"/>
            </a:br>
            <a:r>
              <a:rPr lang="pt-BR" dirty="0">
                <a:hlinkClick r:id="rId2"/>
              </a:rPr>
              <a:t>https://crescer-verde-pi.vercel.app/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1DEBD-2287-63DC-156F-D6CC1540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do Site para finalidades educacionais.</a:t>
            </a:r>
          </a:p>
        </p:txBody>
      </p:sp>
    </p:spTree>
    <p:extLst>
      <p:ext uri="{BB962C8B-B14F-4D97-AF65-F5344CB8AC3E}">
        <p14:creationId xmlns:p14="http://schemas.microsoft.com/office/powerpoint/2010/main" val="30519167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379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Söhne</vt:lpstr>
      <vt:lpstr>Trebuchet MS</vt:lpstr>
      <vt:lpstr>Wingdings 3</vt:lpstr>
      <vt:lpstr>Facetado</vt:lpstr>
      <vt:lpstr>PROJETO INTEGRADOR  SISTEMAS COM FOCO EM USABILIDADE</vt:lpstr>
      <vt:lpstr>Integrantes:</vt:lpstr>
      <vt:lpstr>Introdução ao Projeto: Plataforma de Cursos Infantis Sustentáveis  </vt:lpstr>
      <vt:lpstr>Como é feita a assinatura da plataforma:</vt:lpstr>
      <vt:lpstr>Como é feito a integração Escola x Aluno</vt:lpstr>
      <vt:lpstr>Como a plataforma se relaciona com ESG:</vt:lpstr>
      <vt:lpstr>Exploração do Site: https://crescer-verde-pi.vercel.app/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 SISTEMAS COM FOCO EM USABILIDADE</dc:title>
  <dc:creator>VINICIUS LIMA DE SOUZA</dc:creator>
  <cp:lastModifiedBy>VINICIUS LIMA DE SOUZA</cp:lastModifiedBy>
  <cp:revision>1</cp:revision>
  <dcterms:created xsi:type="dcterms:W3CDTF">2023-11-27T21:17:05Z</dcterms:created>
  <dcterms:modified xsi:type="dcterms:W3CDTF">2023-11-27T21:42:52Z</dcterms:modified>
</cp:coreProperties>
</file>