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CDA9F-28C9-4F56-8D69-25C111C6B29D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6A8AF-62C4-44AD-9AEA-8D46B0064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is any piece of software that runs in a web browser.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A8AF-62C4-44AD-9AEA-8D46B0064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B496-D810-3FE2-CC62-60FA60AB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090CC-468E-90BD-296B-9ED007B1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E5ADC-8AC3-8857-7D73-905FC89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6123B-6CD5-9C36-A4D8-040133F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02F47-98CE-4D64-9292-7E3F3BFA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7740-4AD0-E7DB-EE04-CE8B5DDD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C3B3A3-5C74-7B2A-FA30-5B3C0802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DBECF-22D7-494D-9DEE-BA26A731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9849A-1AB3-9974-09F2-16817CF7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754FD-A21D-9CFA-63D2-20D3737D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485684-0C4D-999E-4EE4-087659476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F52A80-EA02-1C7D-C2D3-9F7A2560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B10E1-E9A6-FA75-A5FF-679CACB6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C2591-9CCA-B926-3527-848731FD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B9AA-3582-927C-C5BD-E45C723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F515D-916D-9AD4-8EB0-42FEE1B0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9DAF5-7A36-48E0-4C8F-45550EBF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EDFC0-7F09-204D-E167-B349C204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B6F5E-64FC-E089-BE3F-A218D30A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45FDC-F77C-9218-00C3-723001A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2DE9-4BA0-86DC-ECB2-C4D91DC6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BEF89E-C9A2-1529-34AA-B0ADB96B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D87A-AB5B-D006-0746-984DB524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E3006-0CA2-2F88-DD68-D6C60167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27023-45F1-9454-2EE8-20EAFA94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7574E-DD28-2ACA-14A0-70C7717F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458AF-E61A-018C-C6F8-A488C1526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272D7-E3DD-9697-8D1D-79255801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661D5-A025-4D87-498E-CAD1F6A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CA7B9-4398-31F8-FC19-AF4E6F1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110DF-5C70-24FE-35E5-FF6CB59A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1A79-ADED-4185-37D6-F291341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D5DCFD-82C0-E009-D089-E45FE181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27CF2E-6BA1-E7C3-1B24-3B77B0E4A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C1C116-0EBB-68A3-E5A6-32DE6913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0E81D8-6585-3CC8-5360-ED203FB74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DCFE4-2209-5920-BE50-61760C2A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42D6F6-C553-B8EF-0137-6D26401B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563A88-C55C-AC93-88C9-E952DDEA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A8DEB-D940-9ED9-CFF9-269BE5D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59A08E-16BF-B80D-EE85-55B450ED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4DC436-B3A1-6067-3935-D6D4ECEF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517F2F-81D2-50BC-E572-59E86568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E3113-28F2-F19F-FC3C-99D03D3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384C28-4F15-025B-7110-2052810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494C10-E554-4AEB-662A-AA0404DF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E6689-6FD1-6150-8048-A066D4F6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8BF36-DB09-DD55-26A7-60F3F54C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ABF42-09E6-0494-E5EC-6FC540D7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AA900-C603-2517-217F-FEE98CE5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99A8A-014A-C290-D995-6A72D66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861C3-BFA1-F1B0-FD1D-F45BE08B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D4498-9690-3F58-D203-F7D9FA5B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377F23-44CC-BF30-7733-7FF96084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450E4-CE49-5CAE-5734-2CEE23BD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FF8A8-0CAB-2F43-6F9F-9765618E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47613-6C7E-D172-4B22-3F3F02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606523-B891-6FD0-9FF8-5D39FD37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50430-8771-D529-298F-831E442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587C2-6227-9A2F-9FCB-15949863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8204D-BE7E-9CAD-2E0F-5780A983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84DC6-9881-4E45-AC52-B3DD553EFE96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DBD65-3334-3F5D-D0C4-2D1F35560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E3ECA-A52E-1F68-2206-2BB4B9459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E6790-A6D2-9724-873C-26A380F9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32" y="418275"/>
            <a:ext cx="10972800" cy="944181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ADD99F-ADA8-FF26-D3E4-693FC89848A6}"/>
              </a:ext>
            </a:extLst>
          </p:cNvPr>
          <p:cNvSpPr/>
          <p:nvPr/>
        </p:nvSpPr>
        <p:spPr>
          <a:xfrm>
            <a:off x="6694124" y="3200399"/>
            <a:ext cx="1847088" cy="14173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BE30A6-89D4-F5A4-2212-BD96E531BBA8}"/>
              </a:ext>
            </a:extLst>
          </p:cNvPr>
          <p:cNvSpPr txBox="1"/>
          <p:nvPr/>
        </p:nvSpPr>
        <p:spPr>
          <a:xfrm>
            <a:off x="2744664" y="398036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20" name="Gráfico 19" descr="Base de datos contorno">
            <a:extLst>
              <a:ext uri="{FF2B5EF4-FFF2-40B4-BE49-F238E27FC236}">
                <a16:creationId xmlns:a16="http://schemas.microsoft.com/office/drawing/2014/main" id="{BCB88860-8DF0-E974-36B9-5E696B5D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232" y="3262407"/>
            <a:ext cx="1259777" cy="125977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414D4DB-783C-B5BC-E7CE-F0D1DF21806F}"/>
              </a:ext>
            </a:extLst>
          </p:cNvPr>
          <p:cNvSpPr txBox="1"/>
          <p:nvPr/>
        </p:nvSpPr>
        <p:spPr>
          <a:xfrm>
            <a:off x="3888108" y="2731191"/>
            <a:ext cx="169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Web Server</a:t>
            </a:r>
          </a:p>
        </p:txBody>
      </p:sp>
      <p:pic>
        <p:nvPicPr>
          <p:cNvPr id="23" name="Gráfico 22" descr="Ventana del explorador contorno">
            <a:extLst>
              <a:ext uri="{FF2B5EF4-FFF2-40B4-BE49-F238E27FC236}">
                <a16:creationId xmlns:a16="http://schemas.microsoft.com/office/drawing/2014/main" id="{6F03AC80-95DD-C2E5-2D50-7D6170532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848" y="3060919"/>
            <a:ext cx="1554480" cy="155448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F5D85D4-5B83-2DD2-47D3-6E7EB87B9AC3}"/>
              </a:ext>
            </a:extLst>
          </p:cNvPr>
          <p:cNvSpPr txBox="1"/>
          <p:nvPr/>
        </p:nvSpPr>
        <p:spPr>
          <a:xfrm>
            <a:off x="1355937" y="2718999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4BFB5FF-63B9-0474-6065-3BEE230C7509}"/>
              </a:ext>
            </a:extLst>
          </p:cNvPr>
          <p:cNvSpPr/>
          <p:nvPr/>
        </p:nvSpPr>
        <p:spPr>
          <a:xfrm>
            <a:off x="6906973" y="3358372"/>
            <a:ext cx="1400115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D59F826-A58E-BE3E-C177-062037C99C0C}"/>
              </a:ext>
            </a:extLst>
          </p:cNvPr>
          <p:cNvSpPr/>
          <p:nvPr/>
        </p:nvSpPr>
        <p:spPr>
          <a:xfrm>
            <a:off x="6906972" y="3776472"/>
            <a:ext cx="1400115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ACE4B35-3EC5-80F5-289C-B14FAFEDFE56}"/>
              </a:ext>
            </a:extLst>
          </p:cNvPr>
          <p:cNvSpPr/>
          <p:nvPr/>
        </p:nvSpPr>
        <p:spPr>
          <a:xfrm>
            <a:off x="6906972" y="4185428"/>
            <a:ext cx="1400115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29CF727-1A22-083F-8C58-629BE4C58891}"/>
              </a:ext>
            </a:extLst>
          </p:cNvPr>
          <p:cNvSpPr txBox="1"/>
          <p:nvPr/>
        </p:nvSpPr>
        <p:spPr>
          <a:xfrm>
            <a:off x="6534295" y="2731192"/>
            <a:ext cx="2166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Business Logic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4C45747-AE4D-4637-F449-B5D59481F046}"/>
              </a:ext>
            </a:extLst>
          </p:cNvPr>
          <p:cNvSpPr txBox="1"/>
          <p:nvPr/>
        </p:nvSpPr>
        <p:spPr>
          <a:xfrm>
            <a:off x="9662967" y="2719000"/>
            <a:ext cx="146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Database</a:t>
            </a:r>
          </a:p>
        </p:txBody>
      </p:sp>
      <p:pic>
        <p:nvPicPr>
          <p:cNvPr id="36" name="Gráfico 35" descr="Servidor contorno">
            <a:extLst>
              <a:ext uri="{FF2B5EF4-FFF2-40B4-BE49-F238E27FC236}">
                <a16:creationId xmlns:a16="http://schemas.microsoft.com/office/drawing/2014/main" id="{C2484D61-BF6E-C04D-0314-A1AE435D8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3844" y="3154679"/>
            <a:ext cx="1492259" cy="1492259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8BC151A-14A3-C764-16B9-7DFB94F394F2}"/>
              </a:ext>
            </a:extLst>
          </p:cNvPr>
          <p:cNvSpPr txBox="1"/>
          <p:nvPr/>
        </p:nvSpPr>
        <p:spPr>
          <a:xfrm>
            <a:off x="8915859" y="391330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BB11BDC-A8DA-53B7-4186-EC29321649B8}"/>
              </a:ext>
            </a:extLst>
          </p:cNvPr>
          <p:cNvCxnSpPr/>
          <p:nvPr/>
        </p:nvCxnSpPr>
        <p:spPr>
          <a:xfrm>
            <a:off x="8701042" y="3707630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F7D1988-5A95-1098-892B-5AE1FCCA84DE}"/>
              </a:ext>
            </a:extLst>
          </p:cNvPr>
          <p:cNvCxnSpPr>
            <a:cxnSpLocks/>
          </p:cNvCxnSpPr>
          <p:nvPr/>
        </p:nvCxnSpPr>
        <p:spPr>
          <a:xfrm flipH="1">
            <a:off x="8701042" y="3892295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9CD03B-ECB6-110B-62ED-7EB4404A4227}"/>
              </a:ext>
            </a:extLst>
          </p:cNvPr>
          <p:cNvSpPr txBox="1"/>
          <p:nvPr/>
        </p:nvSpPr>
        <p:spPr>
          <a:xfrm>
            <a:off x="8832224" y="3358709"/>
            <a:ext cx="78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27CED710-8B80-D32C-E42F-C8D660ADB167}"/>
              </a:ext>
            </a:extLst>
          </p:cNvPr>
          <p:cNvCxnSpPr/>
          <p:nvPr/>
        </p:nvCxnSpPr>
        <p:spPr>
          <a:xfrm>
            <a:off x="2790806" y="3776472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0AB610-17BA-4101-42D6-9BA16E1845DC}"/>
              </a:ext>
            </a:extLst>
          </p:cNvPr>
          <p:cNvSpPr txBox="1"/>
          <p:nvPr/>
        </p:nvSpPr>
        <p:spPr>
          <a:xfrm>
            <a:off x="2764685" y="342721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CFC1B1A-CFD9-8261-09E6-69AD520AAC5A}"/>
              </a:ext>
            </a:extLst>
          </p:cNvPr>
          <p:cNvCxnSpPr>
            <a:cxnSpLocks/>
          </p:cNvCxnSpPr>
          <p:nvPr/>
        </p:nvCxnSpPr>
        <p:spPr>
          <a:xfrm flipH="1">
            <a:off x="2754638" y="3980361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C8DA89A-5CA7-552E-F6C7-97C6001EAFA3}"/>
              </a:ext>
            </a:extLst>
          </p:cNvPr>
          <p:cNvCxnSpPr>
            <a:cxnSpLocks/>
          </p:cNvCxnSpPr>
          <p:nvPr/>
        </p:nvCxnSpPr>
        <p:spPr>
          <a:xfrm flipV="1">
            <a:off x="5366103" y="3786509"/>
            <a:ext cx="1182515" cy="10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</Words>
  <Application>Microsoft Office PowerPoint</Application>
  <PresentationFormat>Panorámica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Erick Vega</dc:creator>
  <cp:lastModifiedBy>Erick Vega</cp:lastModifiedBy>
  <cp:revision>2</cp:revision>
  <dcterms:created xsi:type="dcterms:W3CDTF">2024-03-30T21:09:38Z</dcterms:created>
  <dcterms:modified xsi:type="dcterms:W3CDTF">2024-03-30T23:55:18Z</dcterms:modified>
</cp:coreProperties>
</file>