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C4E-156A-47F7-98DD-7837710C41D0}" type="datetimeFigureOut">
              <a:rPr lang="pt-BR" smtClean="0"/>
              <a:t>23/02/2022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712B-5DB2-4F24-96DC-5F68805B7CC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C4E-156A-47F7-98DD-7837710C41D0}" type="datetimeFigureOut">
              <a:rPr lang="pt-BR" smtClean="0"/>
              <a:t>23/02/2022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712B-5DB2-4F24-96DC-5F68805B7CC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C4E-156A-47F7-98DD-7837710C41D0}" type="datetimeFigureOut">
              <a:rPr lang="pt-BR" smtClean="0"/>
              <a:t>23/02/2022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712B-5DB2-4F24-96DC-5F68805B7CC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C4E-156A-47F7-98DD-7837710C41D0}" type="datetimeFigureOut">
              <a:rPr lang="pt-BR" smtClean="0"/>
              <a:t>23/02/2022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712B-5DB2-4F24-96DC-5F68805B7CC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C4E-156A-47F7-98DD-7837710C41D0}" type="datetimeFigureOut">
              <a:rPr lang="pt-BR" smtClean="0"/>
              <a:t>23/02/2022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712B-5DB2-4F24-96DC-5F68805B7CC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C4E-156A-47F7-98DD-7837710C41D0}" type="datetimeFigureOut">
              <a:rPr lang="pt-BR" smtClean="0"/>
              <a:t>23/02/2022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712B-5DB2-4F24-96DC-5F68805B7CC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C4E-156A-47F7-98DD-7837710C41D0}" type="datetimeFigureOut">
              <a:rPr lang="pt-BR" smtClean="0"/>
              <a:t>23/02/2022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712B-5DB2-4F24-96DC-5F68805B7CC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C4E-156A-47F7-98DD-7837710C41D0}" type="datetimeFigureOut">
              <a:rPr lang="pt-BR" smtClean="0"/>
              <a:t>23/02/2022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712B-5DB2-4F24-96DC-5F68805B7CC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C4E-156A-47F7-98DD-7837710C41D0}" type="datetimeFigureOut">
              <a:rPr lang="pt-BR" smtClean="0"/>
              <a:t>23/02/2022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712B-5DB2-4F24-96DC-5F68805B7CC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C4E-156A-47F7-98DD-7837710C41D0}" type="datetimeFigureOut">
              <a:rPr lang="pt-BR" smtClean="0"/>
              <a:t>23/02/2022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712B-5DB2-4F24-96DC-5F68805B7CC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AC4E-156A-47F7-98DD-7837710C41D0}" type="datetimeFigureOut">
              <a:rPr lang="pt-BR" smtClean="0"/>
              <a:t>23/02/2022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712B-5DB2-4F24-96DC-5F68805B7CC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-24000" contrast="-28000"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2AC4E-156A-47F7-98DD-7837710C41D0}" type="datetimeFigureOut">
              <a:rPr lang="pt-BR" smtClean="0"/>
              <a:t>23/02/2022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1712B-5DB2-4F24-96DC-5F68805B7CC4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-17000" contrast="-14000"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25400" dist="50800" dir="5400000" sx="131000" sy="131000" algn="ctr" rotWithShape="0">
                    <a:schemeClr val="tx1"/>
                  </a:outerShdw>
                </a:effectLst>
                <a:latin typeface="Times New Roman" pitchFamily="18" charset="0"/>
                <a:cs typeface="Times New Roman" pitchFamily="18" charset="0"/>
              </a:rPr>
              <a:t>PROTÓTIPOS DE 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76200" dist="50800" dir="5400000" sx="104000" sy="104000" algn="ctr" rotWithShape="0">
                    <a:schemeClr val="tx1"/>
                  </a:outerShdw>
                </a:effectLst>
                <a:latin typeface="Times New Roman" pitchFamily="18" charset="0"/>
                <a:cs typeface="Times New Roman" pitchFamily="18" charset="0"/>
              </a:rPr>
              <a:t>LAYOUT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76200" dist="50800" dir="5400000" sx="111000" sy="111000" algn="ctr" rotWithShape="0">
                    <a:schemeClr val="tx1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effectLst>
                  <a:outerShdw blurRad="25400" dist="50800" dir="5400000" sx="131000" sy="131000" algn="ctr" rotWithShape="0">
                    <a:schemeClr val="tx1"/>
                  </a:outerShdw>
                </a:effectLst>
              </a:rPr>
              <a:t/>
            </a:r>
            <a:br>
              <a:rPr lang="pt-BR" b="1" dirty="0" smtClean="0">
                <a:effectLst>
                  <a:outerShdw blurRad="25400" dist="50800" dir="5400000" sx="131000" sy="131000" algn="ctr" rotWithShape="0">
                    <a:schemeClr val="tx1"/>
                  </a:outerShdw>
                </a:effectLst>
              </a:rPr>
            </a:br>
            <a:r>
              <a:rPr lang="pt-BR" sz="1800" b="1" dirty="0" smtClean="0">
                <a:solidFill>
                  <a:schemeClr val="bg1"/>
                </a:solidFill>
                <a:effectLst>
                  <a:outerShdw blurRad="444500" dist="50800" dir="5400000" sx="91000" sy="91000" algn="ctr" rotWithShape="0">
                    <a:schemeClr val="tx1"/>
                  </a:outerShdw>
                </a:effectLst>
                <a:latin typeface="Times New Roman" pitchFamily="18" charset="0"/>
                <a:cs typeface="Times New Roman" pitchFamily="18" charset="0"/>
              </a:rPr>
              <a:t>mobile      tablet        desktop</a:t>
            </a:r>
            <a:endParaRPr lang="pt-BR" b="1" dirty="0">
              <a:solidFill>
                <a:schemeClr val="bg1"/>
              </a:solidFill>
              <a:effectLst>
                <a:outerShdw blurRad="444500" dist="50800" dir="5400000" sx="91000" sy="91000" algn="ctr" rotWithShape="0">
                  <a:schemeClr val="tx1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16016" y="6309320"/>
            <a:ext cx="6400800" cy="1752600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Erick Zillig</a:t>
            </a:r>
            <a:endParaRPr lang="pt-BR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50800" dist="50800" dir="5400000" sx="105000" sy="105000" algn="ctr" rotWithShape="0">
                    <a:schemeClr val="tx1"/>
                  </a:outerShdw>
                </a:effectLst>
                <a:latin typeface="Times New Roman" pitchFamily="18" charset="0"/>
                <a:cs typeface="Times New Roman" pitchFamily="18" charset="0"/>
              </a:rPr>
              <a:t>TIPOS DE LAYOUT</a:t>
            </a:r>
            <a:endParaRPr lang="pt-BR" sz="4000" b="1" dirty="0">
              <a:solidFill>
                <a:schemeClr val="bg1"/>
              </a:solidFill>
              <a:effectLst>
                <a:outerShdw blurRad="50800" dist="50800" dir="5400000" sx="105000" sy="105000" algn="ctr" rotWithShape="0">
                  <a:schemeClr val="tx1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Espaço Reservado para Conteúdo 6" descr="UC9 DESKTOP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00192" y="2636912"/>
            <a:ext cx="2424985" cy="3789040"/>
          </a:xfrm>
        </p:spPr>
      </p:pic>
      <p:pic>
        <p:nvPicPr>
          <p:cNvPr id="8" name="Imagem 7" descr="UC9 MOBIL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2708920"/>
            <a:ext cx="1142956" cy="3861048"/>
          </a:xfrm>
          <a:prstGeom prst="rect">
            <a:avLst/>
          </a:prstGeom>
        </p:spPr>
      </p:pic>
      <p:pic>
        <p:nvPicPr>
          <p:cNvPr id="9" name="Imagem 8" descr="UC9 TABLET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5816" y="2780928"/>
            <a:ext cx="2519577" cy="371703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51520" y="1978387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Times New Roman" pitchFamily="18" charset="0"/>
                <a:cs typeface="Times New Roman" pitchFamily="18" charset="0"/>
              </a:rPr>
              <a:t>MOBILE</a:t>
            </a:r>
            <a:endParaRPr lang="pt-BR" sz="28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1683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Times New Roman" pitchFamily="18" charset="0"/>
                <a:cs typeface="Times New Roman" pitchFamily="18" charset="0"/>
              </a:rPr>
              <a:t>TABLET</a:t>
            </a:r>
            <a:endParaRPr lang="pt-BR" sz="28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732240" y="1978387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Times New Roman" pitchFamily="18" charset="0"/>
                <a:cs typeface="Times New Roman" pitchFamily="18" charset="0"/>
              </a:rPr>
              <a:t>DESKTOP</a:t>
            </a:r>
            <a:endParaRPr lang="pt-BR" sz="28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-38000" contrast="-28000"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effectLst>
                  <a:outerShdw blurRad="50800" dist="50800" dir="5400000" sx="105000" sy="105000" algn="ctr" rotWithShape="0">
                    <a:schemeClr val="tx1">
                      <a:alpha val="81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Necessidades</a:t>
            </a:r>
            <a:r>
              <a:rPr lang="pt-BR" sz="4000" dirty="0" smtClean="0">
                <a:solidFill>
                  <a:schemeClr val="bg1"/>
                </a:solidFill>
                <a:effectLst>
                  <a:outerShdw blurRad="50800" dist="50800" dir="5400000" sx="106000" sy="106000" algn="ctr" rotWithShape="0">
                    <a:schemeClr val="tx1">
                      <a:alpha val="81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especificadas</a:t>
            </a:r>
            <a:endParaRPr lang="pt-BR" sz="4000" dirty="0">
              <a:solidFill>
                <a:schemeClr val="bg1"/>
              </a:solidFill>
              <a:effectLst>
                <a:outerShdw blurRad="50800" dist="50800" dir="5400000" sx="106000" sy="106000" algn="ctr" rotWithShape="0">
                  <a:schemeClr val="tx1">
                    <a:alpha val="81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812800" dist="50800" sx="98000" sy="98000" algn="ctr" rotWithShape="0">
                    <a:schemeClr val="tx1"/>
                  </a:outerShdw>
                </a:effectLst>
                <a:latin typeface="Times New Roman" pitchFamily="18" charset="0"/>
                <a:cs typeface="Times New Roman" pitchFamily="18" charset="0"/>
              </a:rPr>
              <a:t>Procurei fazer layouts simples e funcionais, com as competências que o cliente especificou, usar cores escuras, imagens chamativas , formas de conato com a empresa, jogos que chamem atenção do público </a:t>
            </a:r>
            <a:r>
              <a:rPr lang="pt-BR" sz="2800" b="1" dirty="0">
                <a:solidFill>
                  <a:schemeClr val="bg1"/>
                </a:solidFill>
                <a:effectLst>
                  <a:outerShdw blurRad="812800" dist="50800" sx="98000" sy="98000" algn="ctr" rotWithShape="0">
                    <a:schemeClr val="tx1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812800" dist="50800" sx="98000" sy="98000" algn="ctr" rotWithShape="0">
                    <a:schemeClr val="tx1"/>
                  </a:outerShdw>
                </a:effectLst>
                <a:latin typeface="Times New Roman" pitchFamily="18" charset="0"/>
                <a:cs typeface="Times New Roman" pitchFamily="18" charset="0"/>
              </a:rPr>
              <a:t>lvo e etc...</a:t>
            </a:r>
          </a:p>
          <a:p>
            <a:pPr algn="ctr">
              <a:buNone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812800" dist="50800" sx="98000" sy="98000" algn="ctr" rotWithShape="0">
                    <a:schemeClr val="tx1"/>
                  </a:outerShdw>
                </a:effectLst>
                <a:latin typeface="Times New Roman" pitchFamily="18" charset="0"/>
                <a:cs typeface="Times New Roman" pitchFamily="18" charset="0"/>
              </a:rPr>
              <a:t>Estudei formas que outras plataformas utilizam pra trazer atenção do cliente, como promoções, novidades e noticias de jogos atuais e campeonatos. </a:t>
            </a:r>
            <a:endParaRPr lang="pt-BR" sz="2800" b="1" dirty="0">
              <a:solidFill>
                <a:schemeClr val="bg1"/>
              </a:solidFill>
              <a:effectLst>
                <a:outerShdw blurRad="812800" dist="50800" sx="98000" sy="98000" algn="ctr" rotWithShape="0">
                  <a:schemeClr val="tx1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effectLst>
                  <a:outerShdw blurRad="215900" dist="50800" dir="5400000" sx="104000" sy="104000" algn="ctr" rotWithShape="0">
                    <a:schemeClr val="tx1"/>
                  </a:outerShdw>
                </a:effectLst>
                <a:latin typeface="Times New Roman" pitchFamily="18" charset="0"/>
                <a:cs typeface="Times New Roman" pitchFamily="18" charset="0"/>
              </a:rPr>
              <a:t>LAYOUT FUNCIONAL?</a:t>
            </a:r>
            <a:endParaRPr lang="pt-BR" sz="4000" dirty="0">
              <a:solidFill>
                <a:schemeClr val="bg1"/>
              </a:solidFill>
              <a:effectLst>
                <a:outerShdw blurRad="215900" dist="50800" dir="5400000" sx="104000" sy="104000" algn="ctr" rotWithShape="0">
                  <a:schemeClr val="tx1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t-BR" sz="2800" b="1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Times New Roman" pitchFamily="18" charset="0"/>
                <a:cs typeface="Times New Roman" pitchFamily="18" charset="0"/>
              </a:rPr>
              <a:t>Layout básico, porém intuitivo com abordagens  que fazem o cliente parar pra ver, como promoções, novidades da semana, imagens com impacto chamativo, deixei um menu com informações básicas e necessárias, como login e cadastro,  aba de pesquisa, aba de “quem somos” pra acaso o cliente queira ter certeza que a empresa é confiável, entre outros detalhes. </a:t>
            </a:r>
            <a:endParaRPr lang="pt-BR" sz="28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-38000" contrast="-45000"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Times New Roman" pitchFamily="18" charset="0"/>
                <a:cs typeface="Times New Roman" pitchFamily="18" charset="0"/>
              </a:rPr>
              <a:t>DIFICULDADES</a:t>
            </a:r>
            <a:endParaRPr lang="pt-BR" sz="4000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50800" dist="50800" dir="5400000" sx="102000" sy="102000" algn="ctr" rotWithShape="0">
                    <a:schemeClr val="tx1"/>
                  </a:outerShdw>
                </a:effectLst>
                <a:latin typeface="Times New Roman" pitchFamily="18" charset="0"/>
                <a:cs typeface="Times New Roman" pitchFamily="18" charset="0"/>
              </a:rPr>
              <a:t>Encontrei algumas dificuldades em usar a plataforma figma, porém depois que fiz o protótipo desktop tive mais facilidade em utilizar, fiquei com dificuldades em desenvolver o layout mobile, detalhes como encaixar muita informação em pouco espaço, reduzir imagens e letras, entre outros, mas conseguir encaixar todas informações necessárias, outro detalhe foi a questão de sobrepor cores de fundo pra não ficar nada muito fora de contexto. </a:t>
            </a:r>
          </a:p>
          <a:p>
            <a:pPr algn="ctr">
              <a:buNone/>
            </a:pPr>
            <a:r>
              <a:rPr lang="pt-BR" sz="2800" b="1" dirty="0">
                <a:solidFill>
                  <a:schemeClr val="bg1"/>
                </a:solidFill>
                <a:effectLst>
                  <a:outerShdw blurRad="50800" dist="50800" dir="5400000" sx="102000" sy="102000" algn="ctr" rotWithShape="0">
                    <a:schemeClr val="tx1"/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50800" dist="50800" dir="5400000" sx="102000" sy="102000" algn="ctr" rotWithShape="0">
                    <a:schemeClr val="tx1"/>
                  </a:outerShdw>
                </a:effectLst>
                <a:latin typeface="Times New Roman" pitchFamily="18" charset="0"/>
                <a:cs typeface="Times New Roman" pitchFamily="18" charset="0"/>
              </a:rPr>
              <a:t>ora essas pequenas desavenças, conseguir entregar um bom layout.</a:t>
            </a:r>
            <a:endParaRPr lang="pt-BR" sz="2800" b="1" dirty="0">
              <a:solidFill>
                <a:schemeClr val="bg1"/>
              </a:solidFill>
              <a:effectLst>
                <a:outerShdw blurRad="50800" dist="50800" dir="5400000" sx="102000" sy="102000" algn="ctr" rotWithShape="0">
                  <a:schemeClr val="tx1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234</Words>
  <Application>Microsoft Office PowerPoint</Application>
  <PresentationFormat>Apresentação na tela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PROTÓTIPOS DE LAYOUT  mobile      tablet        desktop</vt:lpstr>
      <vt:lpstr> TIPOS DE LAYOUT</vt:lpstr>
      <vt:lpstr>Necessidades especificadas</vt:lpstr>
      <vt:lpstr>LAYOUT FUNCIONAL?</vt:lpstr>
      <vt:lpstr>DIFICULDADES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infravias</dc:creator>
  <cp:lastModifiedBy>infravias</cp:lastModifiedBy>
  <cp:revision>15</cp:revision>
  <dcterms:created xsi:type="dcterms:W3CDTF">2022-02-24T01:09:18Z</dcterms:created>
  <dcterms:modified xsi:type="dcterms:W3CDTF">2022-02-24T03:00:12Z</dcterms:modified>
</cp:coreProperties>
</file>