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61" r:id="rId8"/>
    <p:sldId id="262" r:id="rId9"/>
    <p:sldId id="263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5"/>
            <a:ext cx="5559480" cy="3432979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3020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IBU by State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there are ~50 beers at ABV=0, there is a long tail of high-ABV beers.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09E736-D7A4-4783-98D4-09BB08CE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439566"/>
            <a:ext cx="5559480" cy="343297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85A350-421F-4A63-95B4-34F43214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7" y="2525961"/>
            <a:ext cx="5546955" cy="342524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84121"/>
              </p:ext>
            </p:extLst>
          </p:nvPr>
        </p:nvGraphicFramePr>
        <p:xfrm>
          <a:off x="2633326" y="5980433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529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ABV / IBU by State</vt:lpstr>
      <vt:lpstr>Mean IBU by State</vt:lpstr>
      <vt:lpstr>Maximum ABV &amp; IBU</vt:lpstr>
      <vt:lpstr>ABV Distribution</vt:lpstr>
      <vt:lpstr>ABV &amp; IBU Correlation</vt:lpstr>
      <vt:lpstr>Thank you for your attention.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12</cp:revision>
  <dcterms:created xsi:type="dcterms:W3CDTF">2021-10-11T20:15:10Z</dcterms:created>
  <dcterms:modified xsi:type="dcterms:W3CDTF">2021-10-12T22:42:12Z</dcterms:modified>
</cp:coreProperties>
</file>