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Breweries by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 (X states make up Y% of breweries..)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350B5-A275-489E-965E-C22D04C4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2" y="2536605"/>
            <a:ext cx="6827062" cy="4220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0A965-C20C-47FC-817D-C746A49EC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9" r="14574"/>
          <a:stretch/>
        </p:blipFill>
        <p:spPr>
          <a:xfrm>
            <a:off x="7661339" y="1825625"/>
            <a:ext cx="4170860" cy="48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Brewery Choropleth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97" y="307731"/>
            <a:ext cx="647390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Null /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000" dirty="0"/>
              <a:t>There are missing values in both ABV (alcohol by volume) and IBU (international bitterness unit)</a:t>
            </a:r>
          </a:p>
          <a:p>
            <a:pPr lvl="1"/>
            <a:r>
              <a:rPr lang="en-US" sz="2000" dirty="0"/>
              <a:t>62 NA values for ABV (62/2410 = 3%)</a:t>
            </a:r>
          </a:p>
          <a:p>
            <a:pPr lvl="1"/>
            <a:r>
              <a:rPr lang="en-US" sz="2000" dirty="0"/>
              <a:t>1005 NA values for IBU (1005/2410 = 42%)</a:t>
            </a:r>
          </a:p>
          <a:p>
            <a:pPr lvl="1"/>
            <a:r>
              <a:rPr lang="en-US" sz="2000" dirty="0"/>
              <a:t>Note: All missing ABV’s also have a missing IBU.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However, it is possible for beers to have 0 ABV or IBU.</a:t>
            </a:r>
          </a:p>
          <a:p>
            <a:pPr lvl="1"/>
            <a:r>
              <a:rPr lang="en-US" sz="2000" dirty="0"/>
              <a:t>Therefore, we can assume NA values are equal to 0 to avoid removing approx. 40% of data.</a:t>
            </a:r>
          </a:p>
          <a:p>
            <a:endParaRPr lang="en-US" sz="2000" dirty="0"/>
          </a:p>
          <a:p>
            <a:r>
              <a:rPr lang="en-US" sz="2000" dirty="0"/>
              <a:t>Lastly, there are 5 NA values in the Style column</a:t>
            </a:r>
          </a:p>
          <a:p>
            <a:pPr lvl="1"/>
            <a:r>
              <a:rPr lang="en-US" sz="2000" dirty="0"/>
              <a:t>Since there are only 5 NA values (5/2410 = 0.2%), observations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281360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Median ABV / IBU by State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57FC5C-5B86-4F9B-A2CC-F99D522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918295"/>
            <a:ext cx="5559480" cy="3432978"/>
          </a:xfrm>
          <a:prstGeom prst="rect">
            <a:avLst/>
          </a:prstGeom>
        </p:spPr>
      </p:pic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869EC84C-2932-49A1-AEB6-F28C07C4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51793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/>
              <a:t>The maximum ABV is .128.</a:t>
            </a:r>
          </a:p>
          <a:p>
            <a:pPr lvl="1"/>
            <a:r>
              <a:rPr lang="en-US" sz="2200"/>
              <a:t>Brewery : Upslope Brewing Company, Boulder, CO.</a:t>
            </a:r>
          </a:p>
          <a:p>
            <a:pPr lvl="1"/>
            <a:r>
              <a:rPr lang="en-US" sz="2200"/>
              <a:t>Beer : Lee Hill Series Vol. 5 - Belgian Style Quadrupel Ale.</a:t>
            </a:r>
          </a:p>
          <a:p>
            <a:pPr lvl="1"/>
            <a:r>
              <a:rPr lang="en-US" sz="2200"/>
              <a:t>Notes : This beer is of the Style ‘Quadrupel’ and has an IBU of 0.</a:t>
            </a:r>
          </a:p>
          <a:p>
            <a:pPr marL="457200" lvl="1" indent="0">
              <a:buNone/>
            </a:pPr>
            <a:endParaRPr lang="en-US" sz="2200"/>
          </a:p>
          <a:p>
            <a:r>
              <a:rPr lang="en-US" sz="2200"/>
              <a:t>The maximum IBU is 138.</a:t>
            </a:r>
          </a:p>
          <a:p>
            <a:pPr lvl="1"/>
            <a:r>
              <a:rPr lang="en-US" sz="2200"/>
              <a:t>Brewery : Astoria Brewing Company, Astoria, OR.</a:t>
            </a:r>
          </a:p>
          <a:p>
            <a:pPr lvl="1"/>
            <a:r>
              <a:rPr lang="en-US" sz="2200"/>
              <a:t>Beer : Bitter Bitch Imperial IPA.</a:t>
            </a:r>
          </a:p>
          <a:p>
            <a:pPr lvl="1"/>
            <a:r>
              <a:rPr lang="en-US" sz="220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ABV Distribution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6F397130-4A77-4FA4-A171-95B2129F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9" y="419537"/>
            <a:ext cx="6553545" cy="404681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06F1B7-F18D-4181-95B5-10ACF2AEA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64622"/>
              </p:ext>
            </p:extLst>
          </p:nvPr>
        </p:nvGraphicFramePr>
        <p:xfrm>
          <a:off x="5000177" y="4610071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97668C-2186-4E9D-B92C-48135954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15380"/>
              </p:ext>
            </p:extLst>
          </p:nvPr>
        </p:nvGraphicFramePr>
        <p:xfrm>
          <a:off x="5000177" y="58370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5C6B4-8825-4D6B-A75A-C1AF7C5BACD6}"/>
              </a:ext>
            </a:extLst>
          </p:cNvPr>
          <p:cNvSpPr txBox="1"/>
          <p:nvPr/>
        </p:nvSpPr>
        <p:spPr>
          <a:xfrm>
            <a:off x="4954380" y="4311916"/>
            <a:ext cx="144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Full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1E4BF-F502-46DC-ABF6-3E107FFF028D}"/>
              </a:ext>
            </a:extLst>
          </p:cNvPr>
          <p:cNvSpPr txBox="1"/>
          <p:nvPr/>
        </p:nvSpPr>
        <p:spPr>
          <a:xfrm>
            <a:off x="5000177" y="5551132"/>
            <a:ext cx="162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Alcoholic Only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After filtering out beers with 0 IBU and/or ABV, the correlation between IBU &amp; ABV increases by 78%.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Full dataset has a weak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Alcoholic dataset has a moderate positive correlation.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01872F-6767-4CB1-8E5B-CE827ED7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833201"/>
            <a:ext cx="5559480" cy="343297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F2880A-BB78-4203-B182-27A2A184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33201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Brewery Choropleth</vt:lpstr>
      <vt:lpstr>Null / Missing Values</vt:lpstr>
      <vt:lpstr>Median ABV / IBU by State</vt:lpstr>
      <vt:lpstr>Maximum ABV &amp; IBU</vt:lpstr>
      <vt:lpstr>ABV Distribution</vt:lpstr>
      <vt:lpstr>ABV &amp; IBU Correlation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Eric Laigaie</cp:lastModifiedBy>
  <cp:revision>5</cp:revision>
  <dcterms:created xsi:type="dcterms:W3CDTF">2021-10-11T20:15:10Z</dcterms:created>
  <dcterms:modified xsi:type="dcterms:W3CDTF">2021-10-11T22:29:04Z</dcterms:modified>
</cp:coreProperties>
</file>