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Breweries by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350B5-A275-489E-965E-C22D04C4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2" y="2536605"/>
            <a:ext cx="6827062" cy="4220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A965-C20C-47FC-817D-C746A49EC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r="14574"/>
          <a:stretch/>
        </p:blipFill>
        <p:spPr>
          <a:xfrm>
            <a:off x="7459579" y="1589507"/>
            <a:ext cx="4372620" cy="51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Brewery Choropleth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7" y="307731"/>
            <a:ext cx="647390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Null /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There are missing values in both ABV (alcohol by volume) and IBU (international bitterness unit)</a:t>
            </a:r>
          </a:p>
          <a:p>
            <a:pPr lvl="1"/>
            <a:r>
              <a:rPr lang="en-US" sz="2000" dirty="0"/>
              <a:t>62 NA values for ABV (62/2410 = 3%)</a:t>
            </a:r>
          </a:p>
          <a:p>
            <a:pPr lvl="1"/>
            <a:r>
              <a:rPr lang="en-US" sz="2000" dirty="0"/>
              <a:t>1005 NA values for IBU (1005/2410 = 42%)</a:t>
            </a:r>
          </a:p>
          <a:p>
            <a:pPr lvl="1"/>
            <a:r>
              <a:rPr lang="en-US" sz="20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However, it is possible for beers to have 0 ABV or IBU.</a:t>
            </a:r>
          </a:p>
          <a:p>
            <a:pPr lvl="1"/>
            <a:r>
              <a:rPr lang="en-US" sz="2000" dirty="0"/>
              <a:t>Therefore, we can assume NA values are equal to 0 to avoid removing approx. 40% of data.</a:t>
            </a:r>
          </a:p>
          <a:p>
            <a:endParaRPr lang="en-US" sz="2000" dirty="0"/>
          </a:p>
          <a:p>
            <a:r>
              <a:rPr lang="en-US" sz="2000" dirty="0"/>
              <a:t>Lastly, there are 5 NA values in the Style column</a:t>
            </a:r>
          </a:p>
          <a:p>
            <a:pPr lvl="1"/>
            <a:r>
              <a:rPr lang="en-US" sz="2000" dirty="0"/>
              <a:t>Since there are only 5 NA values (5/2410 = 0.2%), observations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2813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918295"/>
            <a:ext cx="5559480" cy="3432978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51793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The maximum ABV is .128.</a:t>
            </a:r>
          </a:p>
          <a:p>
            <a:pPr lvl="1"/>
            <a:r>
              <a:rPr lang="en-US" sz="2200"/>
              <a:t>Brewery : Upslope Brewing Company, Boulder, CO.</a:t>
            </a:r>
          </a:p>
          <a:p>
            <a:pPr lvl="1"/>
            <a:r>
              <a:rPr lang="en-US" sz="2200"/>
              <a:t>Beer : Lee Hill Series Vol. 5 - Belgian Style Quadrupel Ale.</a:t>
            </a:r>
          </a:p>
          <a:p>
            <a:pPr lvl="1"/>
            <a:r>
              <a:rPr lang="en-US" sz="220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The maximum IBU is 138.</a:t>
            </a:r>
          </a:p>
          <a:p>
            <a:pPr lvl="1"/>
            <a:r>
              <a:rPr lang="en-US" sz="2200"/>
              <a:t>Brewery : Astoria Brewing Company, Astoria, OR.</a:t>
            </a:r>
          </a:p>
          <a:p>
            <a:pPr lvl="1"/>
            <a:r>
              <a:rPr lang="en-US" sz="2200"/>
              <a:t>Beer : Bitter Bitch Imperial IPA.</a:t>
            </a:r>
          </a:p>
          <a:p>
            <a:pPr lvl="1"/>
            <a:r>
              <a:rPr lang="en-US" sz="220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ABV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F397130-4A77-4FA4-A171-95B2129F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577666"/>
            <a:ext cx="6553545" cy="40468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06F1B7-F18D-4181-95B5-10ACF2AE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1632"/>
              </p:ext>
            </p:extLst>
          </p:nvPr>
        </p:nvGraphicFramePr>
        <p:xfrm>
          <a:off x="5000177" y="5101545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Brewery Choropleth</vt:lpstr>
      <vt:lpstr>Null / Missing Values</vt:lpstr>
      <vt:lpstr>Median ABV / IBU by State</vt:lpstr>
      <vt:lpstr>Maximum ABV &amp; IBU</vt:lpstr>
      <vt:lpstr>ABV Distribution</vt:lpstr>
      <vt:lpstr>ABV &amp; IBU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1</cp:revision>
  <dcterms:created xsi:type="dcterms:W3CDTF">2021-10-11T20:15:10Z</dcterms:created>
  <dcterms:modified xsi:type="dcterms:W3CDTF">2021-10-11T21:57:25Z</dcterms:modified>
</cp:coreProperties>
</file>