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6" y="2264748"/>
            <a:ext cx="8843608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7" y="307731"/>
            <a:ext cx="647390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28136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918295"/>
            <a:ext cx="5559480" cy="3432978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51793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/>
              <a:t>The maximum ABV is .128.</a:t>
            </a:r>
          </a:p>
          <a:p>
            <a:pPr lvl="1"/>
            <a:r>
              <a:rPr lang="en-US" sz="2200"/>
              <a:t>Brewery : Upslope Brewing Company, Boulder, CO.</a:t>
            </a:r>
          </a:p>
          <a:p>
            <a:pPr lvl="1"/>
            <a:r>
              <a:rPr lang="en-US" sz="2200"/>
              <a:t>Beer : Lee Hill Series Vol. 5 - Belgian Style Quadrupel Ale.</a:t>
            </a:r>
          </a:p>
          <a:p>
            <a:pPr lvl="1"/>
            <a:r>
              <a:rPr lang="en-US" sz="2200"/>
              <a:t>Notes : This beer is of the Style ‘Quadrupel’ and has an IBU of 0.</a:t>
            </a:r>
          </a:p>
          <a:p>
            <a:pPr marL="457200" lvl="1" indent="0">
              <a:buNone/>
            </a:pPr>
            <a:endParaRPr lang="en-US" sz="2200"/>
          </a:p>
          <a:p>
            <a:r>
              <a:rPr lang="en-US" sz="2200"/>
              <a:t>The maximum IBU is 138.</a:t>
            </a:r>
          </a:p>
          <a:p>
            <a:pPr lvl="1"/>
            <a:r>
              <a:rPr lang="en-US" sz="2200"/>
              <a:t>Brewery : Astoria Brewing Company, Astoria, OR.</a:t>
            </a:r>
          </a:p>
          <a:p>
            <a:pPr lvl="1"/>
            <a:r>
              <a:rPr lang="en-US" sz="2200"/>
              <a:t>Beer : Bitter Bitch Imperial IPA.</a:t>
            </a:r>
          </a:p>
          <a:p>
            <a:pPr lvl="1"/>
            <a:r>
              <a:rPr lang="en-US" sz="220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ABV Distribution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6F397130-4A77-4FA4-A171-95B2129F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419537"/>
            <a:ext cx="6553545" cy="40468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06F1B7-F18D-4181-95B5-10ACF2AEA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64622"/>
              </p:ext>
            </p:extLst>
          </p:nvPr>
        </p:nvGraphicFramePr>
        <p:xfrm>
          <a:off x="5000177" y="4610071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97668C-2186-4E9D-B92C-48135954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5380"/>
              </p:ext>
            </p:extLst>
          </p:nvPr>
        </p:nvGraphicFramePr>
        <p:xfrm>
          <a:off x="5000177" y="5837044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5C6B4-8825-4D6B-A75A-C1AF7C5BACD6}"/>
              </a:ext>
            </a:extLst>
          </p:cNvPr>
          <p:cNvSpPr txBox="1"/>
          <p:nvPr/>
        </p:nvSpPr>
        <p:spPr>
          <a:xfrm>
            <a:off x="4954380" y="4311916"/>
            <a:ext cx="144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4BF-F502-46DC-ABF6-3E107FFF028D}"/>
              </a:ext>
            </a:extLst>
          </p:cNvPr>
          <p:cNvSpPr txBox="1"/>
          <p:nvPr/>
        </p:nvSpPr>
        <p:spPr>
          <a:xfrm>
            <a:off x="5000177" y="5551132"/>
            <a:ext cx="1628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Alcoholic Only</a:t>
            </a:r>
          </a:p>
        </p:txBody>
      </p:sp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401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Lopez, Alexander</cp:lastModifiedBy>
  <cp:revision>11</cp:revision>
  <dcterms:created xsi:type="dcterms:W3CDTF">2021-10-11T20:15:10Z</dcterms:created>
  <dcterms:modified xsi:type="dcterms:W3CDTF">2021-10-12T03:21:27Z</dcterms:modified>
</cp:coreProperties>
</file>