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73" r:id="rId11"/>
    <p:sldId id="276" r:id="rId12"/>
    <p:sldId id="275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7252-2608-4B86-A7CB-798804A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06DE-2CC5-4C0D-A13D-0BCB701F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Wallis – Rank Sum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74AB37-B27C-407D-B75A-09D0E09A491F}"/>
              </a:ext>
            </a:extLst>
          </p:cNvPr>
          <p:cNvSpPr/>
          <p:nvPr/>
        </p:nvSpPr>
        <p:spPr>
          <a:xfrm>
            <a:off x="6352674" y="3135086"/>
            <a:ext cx="5202583" cy="2729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4" y="2573790"/>
            <a:ext cx="6000633" cy="370324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D72DE61-C828-45BF-ACDF-76914F20E234}"/>
              </a:ext>
            </a:extLst>
          </p:cNvPr>
          <p:cNvGrpSpPr/>
          <p:nvPr/>
        </p:nvGrpSpPr>
        <p:grpSpPr>
          <a:xfrm>
            <a:off x="6096136" y="3440504"/>
            <a:ext cx="5697239" cy="2068304"/>
            <a:chOff x="3277173" y="2394848"/>
            <a:chExt cx="5697239" cy="20683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97787-F096-4559-9ADF-D929A31D52D5}"/>
                </a:ext>
              </a:extLst>
            </p:cNvPr>
            <p:cNvSpPr txBox="1"/>
            <p:nvPr/>
          </p:nvSpPr>
          <p:spPr>
            <a:xfrm>
              <a:off x="4164072" y="2394848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Midwest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EE6BF0-B92D-4A31-B352-081EE7479CCA}"/>
                </a:ext>
              </a:extLst>
            </p:cNvPr>
            <p:cNvSpPr txBox="1"/>
            <p:nvPr/>
          </p:nvSpPr>
          <p:spPr>
            <a:xfrm>
              <a:off x="7200613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Mountain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55ABF-FEDA-4F06-A856-3E64ACC37C63}"/>
                </a:ext>
              </a:extLst>
            </p:cNvPr>
            <p:cNvSpPr txBox="1"/>
            <p:nvPr/>
          </p:nvSpPr>
          <p:spPr>
            <a:xfrm>
              <a:off x="5209100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South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387C19-8425-47D6-B97E-A34DF144B0C3}"/>
                </a:ext>
              </a:extLst>
            </p:cNvPr>
            <p:cNvSpPr txBox="1"/>
            <p:nvPr/>
          </p:nvSpPr>
          <p:spPr>
            <a:xfrm>
              <a:off x="6254130" y="4093820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Great Lakes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D51FF5-6ADE-4822-A341-E5D9DFFDF48B}"/>
                </a:ext>
              </a:extLst>
            </p:cNvPr>
            <p:cNvSpPr txBox="1"/>
            <p:nvPr/>
          </p:nvSpPr>
          <p:spPr>
            <a:xfrm>
              <a:off x="4164072" y="4093820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New England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795B70-0592-4324-90EF-3BBB35AAE152}"/>
                </a:ext>
              </a:extLst>
            </p:cNvPr>
            <p:cNvSpPr txBox="1"/>
            <p:nvPr/>
          </p:nvSpPr>
          <p:spPr>
            <a:xfrm>
              <a:off x="3277173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Pacific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9FEADE-FE5D-4EE2-8F5A-9C4B0AD72ECA}"/>
                </a:ext>
              </a:extLst>
            </p:cNvPr>
            <p:cNvSpPr txBox="1"/>
            <p:nvPr/>
          </p:nvSpPr>
          <p:spPr>
            <a:xfrm>
              <a:off x="6254131" y="2394848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Atlantic</a:t>
              </a:r>
            </a:p>
          </p:txBody>
        </p:sp>
        <p:sp>
          <p:nvSpPr>
            <p:cNvPr id="35" name="Arrow: Left-Right 34">
              <a:extLst>
                <a:ext uri="{FF2B5EF4-FFF2-40B4-BE49-F238E27FC236}">
                  <a16:creationId xmlns:a16="http://schemas.microsoft.com/office/drawing/2014/main" id="{033A377E-16C3-4AF3-BFF6-347DF78A8B80}"/>
                </a:ext>
              </a:extLst>
            </p:cNvPr>
            <p:cNvSpPr/>
            <p:nvPr/>
          </p:nvSpPr>
          <p:spPr>
            <a:xfrm>
              <a:off x="4662523" y="337993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Left-Right 35">
              <a:extLst>
                <a:ext uri="{FF2B5EF4-FFF2-40B4-BE49-F238E27FC236}">
                  <a16:creationId xmlns:a16="http://schemas.microsoft.com/office/drawing/2014/main" id="{5964CA82-5FE5-4DAB-A42E-FEE1AB02E261}"/>
                </a:ext>
              </a:extLst>
            </p:cNvPr>
            <p:cNvSpPr/>
            <p:nvPr/>
          </p:nvSpPr>
          <p:spPr>
            <a:xfrm>
              <a:off x="6515386" y="337993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-Right 36">
              <a:extLst>
                <a:ext uri="{FF2B5EF4-FFF2-40B4-BE49-F238E27FC236}">
                  <a16:creationId xmlns:a16="http://schemas.microsoft.com/office/drawing/2014/main" id="{A0E7C3AA-5B14-4BA8-BAC9-5D70AD26D2ED}"/>
                </a:ext>
              </a:extLst>
            </p:cNvPr>
            <p:cNvSpPr/>
            <p:nvPr/>
          </p:nvSpPr>
          <p:spPr>
            <a:xfrm rot="1946956">
              <a:off x="5168999" y="2961385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EACD48FB-FFC6-440D-8281-2C9E6033311C}"/>
                </a:ext>
              </a:extLst>
            </p:cNvPr>
            <p:cNvSpPr/>
            <p:nvPr/>
          </p:nvSpPr>
          <p:spPr>
            <a:xfrm rot="19648283">
              <a:off x="6117572" y="2962781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1F2DE2E4-289C-460D-A1C4-BCB6DDFF3026}"/>
                </a:ext>
              </a:extLst>
            </p:cNvPr>
            <p:cNvSpPr/>
            <p:nvPr/>
          </p:nvSpPr>
          <p:spPr>
            <a:xfrm rot="19498926">
              <a:off x="5119723" y="3816804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Left-Right 39">
              <a:extLst>
                <a:ext uri="{FF2B5EF4-FFF2-40B4-BE49-F238E27FC236}">
                  <a16:creationId xmlns:a16="http://schemas.microsoft.com/office/drawing/2014/main" id="{1E47A2C0-18B3-4AF7-918B-F6AB841D3BCF}"/>
                </a:ext>
              </a:extLst>
            </p:cNvPr>
            <p:cNvSpPr/>
            <p:nvPr/>
          </p:nvSpPr>
          <p:spPr>
            <a:xfrm rot="2320208">
              <a:off x="6117572" y="3841493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72653902-2033-42F4-AAFF-DFEC4B6F9B6A}"/>
                </a:ext>
              </a:extLst>
            </p:cNvPr>
            <p:cNvSpPr/>
            <p:nvPr/>
          </p:nvSpPr>
          <p:spPr>
            <a:xfrm>
              <a:off x="5584994" y="2535310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FAF2E9F3-8872-4994-8533-1ECEF0C15624}"/>
                </a:ext>
              </a:extLst>
            </p:cNvPr>
            <p:cNvSpPr/>
            <p:nvPr/>
          </p:nvSpPr>
          <p:spPr>
            <a:xfrm rot="19248005">
              <a:off x="7155022" y="3830023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BAB37131-1BA4-48FB-B9DD-6E4FA494BD84}"/>
                </a:ext>
              </a:extLst>
            </p:cNvPr>
            <p:cNvSpPr/>
            <p:nvPr/>
          </p:nvSpPr>
          <p:spPr>
            <a:xfrm rot="2320208">
              <a:off x="4101128" y="381966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8D4CA174-11AF-4007-8108-1C9EC6E9E9B5}"/>
                </a:ext>
              </a:extLst>
            </p:cNvPr>
            <p:cNvSpPr/>
            <p:nvPr/>
          </p:nvSpPr>
          <p:spPr>
            <a:xfrm rot="19392490">
              <a:off x="4097425" y="2988634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3D21ACD0-8985-4A8B-9957-A8BEE1726D18}"/>
                </a:ext>
              </a:extLst>
            </p:cNvPr>
            <p:cNvSpPr/>
            <p:nvPr/>
          </p:nvSpPr>
          <p:spPr>
            <a:xfrm rot="2320208">
              <a:off x="7258007" y="2968635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Left-Right 45">
              <a:extLst>
                <a:ext uri="{FF2B5EF4-FFF2-40B4-BE49-F238E27FC236}">
                  <a16:creationId xmlns:a16="http://schemas.microsoft.com/office/drawing/2014/main" id="{F654C6ED-A78C-4E4D-9DCD-7A99158FF697}"/>
                </a:ext>
              </a:extLst>
            </p:cNvPr>
            <p:cNvSpPr/>
            <p:nvPr/>
          </p:nvSpPr>
          <p:spPr>
            <a:xfrm rot="16200000">
              <a:off x="4457449" y="3422620"/>
              <a:ext cx="1280160" cy="9144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3E9404D-0DAB-4513-A744-E6DFD7EF4506}"/>
                </a:ext>
              </a:extLst>
            </p:cNvPr>
            <p:cNvCxnSpPr>
              <a:cxnSpLocks/>
              <a:stCxn id="34" idx="2"/>
              <a:endCxn id="39" idx="2"/>
            </p:cNvCxnSpPr>
            <p:nvPr/>
          </p:nvCxnSpPr>
          <p:spPr>
            <a:xfrm rot="5400000">
              <a:off x="5538032" y="2441340"/>
              <a:ext cx="1280160" cy="1925839"/>
            </a:xfrm>
            <a:prstGeom prst="curvedConnector3">
              <a:avLst>
                <a:gd name="adj1" fmla="val 16772"/>
              </a:avLst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861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21</cp:revision>
  <dcterms:created xsi:type="dcterms:W3CDTF">2021-10-11T20:15:10Z</dcterms:created>
  <dcterms:modified xsi:type="dcterms:W3CDTF">2021-10-21T21:41:50Z</dcterms:modified>
</cp:coreProperties>
</file>