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6" y="2264748"/>
            <a:ext cx="8843608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Brewery Choropleth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 ABV / IBU by State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19537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4622"/>
              </p:ext>
            </p:extLst>
          </p:nvPr>
        </p:nvGraphicFramePr>
        <p:xfrm>
          <a:off x="5000177" y="4610071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7668C-2186-4E9D-B92C-48135954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5380"/>
              </p:ext>
            </p:extLst>
          </p:nvPr>
        </p:nvGraphicFramePr>
        <p:xfrm>
          <a:off x="5000177" y="58370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5C6B4-8825-4D6B-A75A-C1AF7C5BACD6}"/>
              </a:ext>
            </a:extLst>
          </p:cNvPr>
          <p:cNvSpPr txBox="1"/>
          <p:nvPr/>
        </p:nvSpPr>
        <p:spPr>
          <a:xfrm>
            <a:off x="4954380" y="4311916"/>
            <a:ext cx="144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4BF-F502-46DC-ABF6-3E107FFF028D}"/>
              </a:ext>
            </a:extLst>
          </p:cNvPr>
          <p:cNvSpPr txBox="1"/>
          <p:nvPr/>
        </p:nvSpPr>
        <p:spPr>
          <a:xfrm>
            <a:off x="5000177" y="5551132"/>
            <a:ext cx="162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Alcoholic Only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401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Brewery Choropleth</vt:lpstr>
      <vt:lpstr>Null / Missing Values</vt:lpstr>
      <vt:lpstr>Median ABV / IBU by State</vt:lpstr>
      <vt:lpstr>Median ABV /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9</cp:revision>
  <dcterms:created xsi:type="dcterms:W3CDTF">2021-10-11T20:15:10Z</dcterms:created>
  <dcterms:modified xsi:type="dcterms:W3CDTF">2021-10-12T03:04:34Z</dcterms:modified>
</cp:coreProperties>
</file>