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4610100" cy="3460750"/>
  <p:notesSz cx="4610100" cy="346075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2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2180" y="2910264"/>
            <a:ext cx="229867" cy="288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39276" y="32526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959659" y="324871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2D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37461" y="324871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2D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299764" y="32627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10256" y="325252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320416" y="32423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36595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2D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2432" y="3255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13531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2D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589732" y="32423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602432" y="32677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589732" y="32804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602432" y="3293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66668" y="32423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79368" y="3255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79368" y="32677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790467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2D0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66668" y="32804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879368" y="3293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2D0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43604" y="32423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6304" y="3255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56304" y="32677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43604" y="32804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156304" y="32931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51033" y="327284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23969" y="32463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44352" y="324236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329112" y="326014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496754" y="324236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4532315" y="3260140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CBAB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39747" y="3321141"/>
            <a:ext cx="568960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9" Type="http://schemas.openxmlformats.org/officeDocument/2006/relationships/slideLayout" Target="../slideLayouts/slideLayout5.xml"/><Relationship Id="rId18" Type="http://schemas.openxmlformats.org/officeDocument/2006/relationships/slide" Target="slide1.xml"/><Relationship Id="rId17" Type="http://schemas.openxmlformats.org/officeDocument/2006/relationships/slide" Target="slide2.xml"/><Relationship Id="rId16" Type="http://schemas.openxmlformats.org/officeDocument/2006/relationships/slide" Target="slide6.xml"/><Relationship Id="rId15" Type="http://schemas.openxmlformats.org/officeDocument/2006/relationships/slide" Target="slide7.xml"/><Relationship Id="rId14" Type="http://schemas.openxmlformats.org/officeDocument/2006/relationships/slide" Target="slide11.xml"/><Relationship Id="rId13" Type="http://schemas.openxmlformats.org/officeDocument/2006/relationships/slide" Target="slide9.xml"/><Relationship Id="rId12" Type="http://schemas.openxmlformats.org/officeDocument/2006/relationships/image" Target="../media/image19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25.png"/><Relationship Id="rId7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1" Type="http://schemas.openxmlformats.org/officeDocument/2006/relationships/slideLayout" Target="../slideLayouts/slideLayout5.xml"/><Relationship Id="rId20" Type="http://schemas.openxmlformats.org/officeDocument/2006/relationships/slide" Target="slide1.xml"/><Relationship Id="rId2" Type="http://schemas.openxmlformats.org/officeDocument/2006/relationships/slide" Target="slide12.xml"/><Relationship Id="rId19" Type="http://schemas.openxmlformats.org/officeDocument/2006/relationships/slide" Target="slide2.xml"/><Relationship Id="rId18" Type="http://schemas.openxmlformats.org/officeDocument/2006/relationships/slide" Target="slide6.xml"/><Relationship Id="rId17" Type="http://schemas.openxmlformats.org/officeDocument/2006/relationships/slide" Target="slide7.xml"/><Relationship Id="rId16" Type="http://schemas.openxmlformats.org/officeDocument/2006/relationships/slide" Target="slide11.xml"/><Relationship Id="rId15" Type="http://schemas.openxmlformats.org/officeDocument/2006/relationships/slide" Target="slide9.xml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6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1.xml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11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slide" Target="slide2.xml"/><Relationship Id="rId7" Type="http://schemas.openxmlformats.org/officeDocument/2006/relationships/slide" Target="sl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slide" Target="slide2.xml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slide" Target="slide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slide" Target="slide1.xml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5" Type="http://schemas.openxmlformats.org/officeDocument/2006/relationships/slideLayout" Target="../slideLayouts/slideLayout5.xml"/><Relationship Id="rId14" Type="http://schemas.openxmlformats.org/officeDocument/2006/relationships/slide" Target="slide2.xml"/><Relationship Id="rId13" Type="http://schemas.openxmlformats.org/officeDocument/2006/relationships/slide" Target="slide1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slide" Target="slide1.xml"/><Relationship Id="rId7" Type="http://schemas.openxmlformats.org/officeDocument/2006/relationships/image" Target="../media/image18.png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0" Type="http://schemas.openxmlformats.org/officeDocument/2006/relationships/slideLayout" Target="../slideLayouts/slideLayout5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image" Target="../media/image18.png"/><Relationship Id="rId7" Type="http://schemas.openxmlformats.org/officeDocument/2006/relationships/image" Target="../media/image19.png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1" Type="http://schemas.openxmlformats.org/officeDocument/2006/relationships/slideLayout" Target="../slideLayouts/slideLayout5.xml"/><Relationship Id="rId10" Type="http://schemas.openxmlformats.org/officeDocument/2006/relationships/slide" Target="slide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image" Target="../media/image18.png"/><Relationship Id="rId7" Type="http://schemas.openxmlformats.org/officeDocument/2006/relationships/image" Target="../media/image19.png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3" Type="http://schemas.openxmlformats.org/officeDocument/2006/relationships/slide" Target="slide13.xml"/><Relationship Id="rId2" Type="http://schemas.openxmlformats.org/officeDocument/2006/relationships/slide" Target="slide12.xml"/><Relationship Id="rId11" Type="http://schemas.openxmlformats.org/officeDocument/2006/relationships/slideLayout" Target="../slideLayouts/slideLayout5.xml"/><Relationship Id="rId10" Type="http://schemas.openxmlformats.org/officeDocument/2006/relationships/slide" Target="slide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solidFill>
                <a:srgbClr val="FF0000"/>
              </a:solidFill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 spc="50" dirty="0">
              <a:solidFill>
                <a:srgbClr val="FF0000"/>
              </a:solidFill>
              <a:latin typeface="Palatino Linotype" panose="02040502050505030304"/>
              <a:cs typeface="Palatino Linotype" panose="02040502050505030304"/>
              <a:hlinkClick r:id="rId3" action="ppaction://hlinksldjump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24326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8060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193" y="76260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91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9193" y="807025"/>
            <a:ext cx="3989704" cy="645160"/>
          </a:xfrm>
          <a:custGeom>
            <a:avLst/>
            <a:gdLst/>
            <a:ahLst/>
            <a:cxnLst/>
            <a:rect l="l" t="t" r="r" b="b"/>
            <a:pathLst>
              <a:path w="3989704" h="645160">
                <a:moveTo>
                  <a:pt x="3989652" y="0"/>
                </a:moveTo>
                <a:lnTo>
                  <a:pt x="0" y="0"/>
                </a:lnTo>
                <a:lnTo>
                  <a:pt x="0" y="593886"/>
                </a:lnTo>
                <a:lnTo>
                  <a:pt x="4008" y="613610"/>
                </a:lnTo>
                <a:lnTo>
                  <a:pt x="14922" y="629763"/>
                </a:lnTo>
                <a:lnTo>
                  <a:pt x="31075" y="640677"/>
                </a:lnTo>
                <a:lnTo>
                  <a:pt x="50800" y="644686"/>
                </a:lnTo>
                <a:lnTo>
                  <a:pt x="3938852" y="644686"/>
                </a:lnTo>
                <a:lnTo>
                  <a:pt x="3958576" y="640677"/>
                </a:lnTo>
                <a:lnTo>
                  <a:pt x="3974729" y="629763"/>
                </a:lnTo>
                <a:lnTo>
                  <a:pt x="3985644" y="613610"/>
                </a:lnTo>
                <a:lnTo>
                  <a:pt x="3989652" y="593886"/>
                </a:lnTo>
                <a:lnTo>
                  <a:pt x="3989652" y="0"/>
                </a:lnTo>
                <a:close/>
              </a:path>
            </a:pathLst>
          </a:custGeom>
          <a:solidFill>
            <a:srgbClr val="91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4" y="809784"/>
            <a:ext cx="3989704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575"/>
              </a:spcBef>
            </a:pPr>
            <a:r>
              <a:rPr sz="1400" b="1" spc="-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Snow </a:t>
            </a:r>
            <a:r>
              <a:rPr sz="1400" b="1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White </a:t>
            </a:r>
            <a:r>
              <a:rPr sz="1400" b="1" spc="-5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</a:t>
            </a:r>
            <a:r>
              <a:rPr sz="1400" b="1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Cinderella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R="93980" algn="ctr">
              <a:lnSpc>
                <a:spcPct val="100000"/>
              </a:lnSpc>
              <a:spcBef>
                <a:spcPts val="335"/>
              </a:spcBef>
            </a:pPr>
            <a:r>
              <a:rPr sz="1100" b="1" spc="-4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two  </a:t>
            </a:r>
            <a:r>
              <a:rPr sz="1100" b="1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fairy</a:t>
            </a:r>
            <a:r>
              <a:rPr sz="1100" b="1" spc="7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tales</a:t>
            </a:r>
            <a:endParaRPr sz="11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515" y="1683180"/>
            <a:ext cx="787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Century" panose="02040604050505020304"/>
                <a:cs typeface="Century" panose="02040604050505020304"/>
              </a:rPr>
              <a:t>Li</a:t>
            </a:r>
            <a:r>
              <a:rPr sz="1100" spc="1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Guanlin</a:t>
            </a:r>
            <a:r>
              <a:rPr sz="1200" spc="-75" baseline="28000" dirty="0">
                <a:latin typeface="Century" panose="02040604050505020304"/>
                <a:cs typeface="Century" panose="02040604050505020304"/>
              </a:rPr>
              <a:t>1</a:t>
            </a:r>
            <a:endParaRPr sz="1200" baseline="280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374" y="1683180"/>
            <a:ext cx="782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latin typeface="Century" panose="02040604050505020304"/>
                <a:cs typeface="Century" panose="02040604050505020304"/>
              </a:rPr>
              <a:t>He</a:t>
            </a:r>
            <a:r>
              <a:rPr sz="1100" spc="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Lingrui</a:t>
            </a:r>
            <a:r>
              <a:rPr sz="1200" spc="-75" baseline="28000" dirty="0">
                <a:latin typeface="Century" panose="02040604050505020304"/>
                <a:cs typeface="Century" panose="02040604050505020304"/>
              </a:rPr>
              <a:t>1</a:t>
            </a:r>
            <a:endParaRPr sz="1200" baseline="280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7383" y="1683180"/>
            <a:ext cx="1967230" cy="8064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 indent="4445" algn="ctr">
              <a:lnSpc>
                <a:spcPct val="103000"/>
              </a:lnSpc>
              <a:spcBef>
                <a:spcPts val="55"/>
              </a:spcBef>
              <a:tabLst>
                <a:tab pos="1034415" algn="l"/>
                <a:tab pos="1155065" algn="l"/>
              </a:tabLst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Wang</a:t>
            </a:r>
            <a:r>
              <a:rPr sz="1100" spc="6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Songrui</a:t>
            </a:r>
            <a:r>
              <a:rPr sz="1200" spc="-75" baseline="28000" dirty="0">
                <a:latin typeface="Century" panose="02040604050505020304"/>
                <a:cs typeface="Century" panose="02040604050505020304"/>
              </a:rPr>
              <a:t>1		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Li Jiazhou</a:t>
            </a:r>
            <a:r>
              <a:rPr sz="1200" spc="-75" baseline="28000" dirty="0">
                <a:latin typeface="Century" panose="02040604050505020304"/>
                <a:cs typeface="Century" panose="02040604050505020304"/>
              </a:rPr>
              <a:t>1 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Yan</a:t>
            </a:r>
            <a:r>
              <a:rPr sz="1100" spc="6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Yuheng</a:t>
            </a:r>
            <a:r>
              <a:rPr sz="1200" spc="-82" baseline="28000" dirty="0">
                <a:latin typeface="Century" panose="02040604050505020304"/>
                <a:cs typeface="Century" panose="02040604050505020304"/>
              </a:rPr>
              <a:t>1	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Wang</a:t>
            </a:r>
            <a:r>
              <a:rPr sz="1100" spc="-1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Xinhao</a:t>
            </a:r>
            <a:r>
              <a:rPr sz="1200" spc="-52" baseline="28000" dirty="0">
                <a:latin typeface="Century" panose="02040604050505020304"/>
                <a:cs typeface="Century" panose="02040604050505020304"/>
              </a:rPr>
              <a:t>1</a:t>
            </a:r>
            <a:endParaRPr sz="1200" baseline="280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55295" marR="405765" algn="ctr">
              <a:lnSpc>
                <a:spcPts val="950"/>
              </a:lnSpc>
            </a:pPr>
            <a:r>
              <a:rPr sz="900" spc="-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800" spc="-5" dirty="0">
                <a:latin typeface="Century" panose="02040604050505020304"/>
                <a:cs typeface="Century" panose="02040604050505020304"/>
              </a:rPr>
              <a:t>Undeegraduate </a:t>
            </a:r>
            <a:r>
              <a:rPr sz="800" spc="-20" dirty="0">
                <a:latin typeface="Century" panose="02040604050505020304"/>
                <a:cs typeface="Century" panose="02040604050505020304"/>
              </a:rPr>
              <a:t>in </a:t>
            </a:r>
            <a:r>
              <a:rPr sz="800" spc="-10" dirty="0">
                <a:latin typeface="Century" panose="02040604050505020304"/>
                <a:cs typeface="Century" panose="02040604050505020304"/>
              </a:rPr>
              <a:t>ICS  </a:t>
            </a:r>
            <a:r>
              <a:rPr sz="800" spc="-15" dirty="0">
                <a:latin typeface="Century" panose="02040604050505020304"/>
                <a:cs typeface="Century" panose="02040604050505020304"/>
              </a:rPr>
              <a:t>Nanjing</a:t>
            </a:r>
            <a:r>
              <a:rPr sz="800" spc="45" dirty="0">
                <a:latin typeface="Century" panose="02040604050505020304"/>
                <a:cs typeface="Century" panose="02040604050505020304"/>
              </a:rPr>
              <a:t> </a:t>
            </a:r>
            <a:r>
              <a:rPr sz="800" spc="-20" dirty="0">
                <a:latin typeface="Century" panose="02040604050505020304"/>
                <a:cs typeface="Century" panose="02040604050505020304"/>
              </a:rPr>
              <a:t>University</a:t>
            </a:r>
            <a:endParaRPr sz="8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5447" y="2637280"/>
            <a:ext cx="957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Century" panose="02040604050505020304"/>
                <a:cs typeface="Century" panose="02040604050505020304"/>
              </a:rPr>
              <a:t>March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29,</a:t>
            </a:r>
            <a:r>
              <a:rPr sz="1100" spc="-1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70" dirty="0">
                <a:latin typeface="Century" panose="02040604050505020304"/>
                <a:cs typeface="Century" panose="02040604050505020304"/>
              </a:rPr>
              <a:t>2023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743102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722737"/>
            <a:ext cx="303974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time </a:t>
            </a: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Grimm’s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Fairy</a:t>
            </a:r>
            <a:r>
              <a:rPr sz="1100" spc="7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Tales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91992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964204"/>
            <a:ext cx="3989704" cy="768985"/>
          </a:xfrm>
          <a:custGeom>
            <a:avLst/>
            <a:gdLst/>
            <a:ahLst/>
            <a:cxnLst/>
            <a:rect l="l" t="t" r="r" b="b"/>
            <a:pathLst>
              <a:path w="3989704" h="768985">
                <a:moveTo>
                  <a:pt x="3989652" y="0"/>
                </a:moveTo>
                <a:lnTo>
                  <a:pt x="0" y="0"/>
                </a:lnTo>
                <a:lnTo>
                  <a:pt x="0" y="718037"/>
                </a:lnTo>
                <a:lnTo>
                  <a:pt x="4008" y="737762"/>
                </a:lnTo>
                <a:lnTo>
                  <a:pt x="14922" y="753915"/>
                </a:lnTo>
                <a:lnTo>
                  <a:pt x="31075" y="764829"/>
                </a:lnTo>
                <a:lnTo>
                  <a:pt x="50800" y="768837"/>
                </a:lnTo>
                <a:lnTo>
                  <a:pt x="3938852" y="768837"/>
                </a:lnTo>
                <a:lnTo>
                  <a:pt x="3958576" y="764829"/>
                </a:lnTo>
                <a:lnTo>
                  <a:pt x="3974729" y="753915"/>
                </a:lnTo>
                <a:lnTo>
                  <a:pt x="3985644" y="737762"/>
                </a:lnTo>
                <a:lnTo>
                  <a:pt x="3989652" y="718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02759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409712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20" y="1619745"/>
            <a:ext cx="63296" cy="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194" y="942186"/>
            <a:ext cx="4040504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4958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1814(1812):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“German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children and 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Family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fairy</a:t>
            </a:r>
            <a:r>
              <a:rPr sz="1100" spc="-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tales”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 marR="2226310">
              <a:lnSpc>
                <a:spcPct val="125000"/>
              </a:lnSpc>
            </a:pPr>
            <a:r>
              <a:rPr sz="1100" spc="-55" dirty="0">
                <a:latin typeface="Century" panose="02040604050505020304"/>
                <a:cs typeface="Century" panose="02040604050505020304"/>
              </a:rPr>
              <a:t>1815: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second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1822: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third</a:t>
            </a:r>
            <a:r>
              <a:rPr sz="1100" spc="-16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193" y="188497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9994" y="1861546"/>
            <a:ext cx="877569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Master</a:t>
            </a:r>
            <a:r>
              <a:rPr sz="1100" spc="-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Piecies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194" y="2049322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9193" y="2093597"/>
            <a:ext cx="3989704" cy="1036319"/>
          </a:xfrm>
          <a:custGeom>
            <a:avLst/>
            <a:gdLst/>
            <a:ahLst/>
            <a:cxnLst/>
            <a:rect l="l" t="t" r="r" b="b"/>
            <a:pathLst>
              <a:path w="3989704" h="1036319">
                <a:moveTo>
                  <a:pt x="3989652" y="0"/>
                </a:moveTo>
                <a:lnTo>
                  <a:pt x="0" y="0"/>
                </a:lnTo>
                <a:lnTo>
                  <a:pt x="0" y="985288"/>
                </a:lnTo>
                <a:lnTo>
                  <a:pt x="4008" y="1005013"/>
                </a:lnTo>
                <a:lnTo>
                  <a:pt x="14922" y="1021166"/>
                </a:lnTo>
                <a:lnTo>
                  <a:pt x="31075" y="1032080"/>
                </a:lnTo>
                <a:lnTo>
                  <a:pt x="50800" y="1036089"/>
                </a:lnTo>
                <a:lnTo>
                  <a:pt x="3938852" y="1036089"/>
                </a:lnTo>
                <a:lnTo>
                  <a:pt x="3958576" y="1032080"/>
                </a:lnTo>
                <a:lnTo>
                  <a:pt x="3974729" y="1021166"/>
                </a:lnTo>
                <a:lnTo>
                  <a:pt x="3985644" y="1005013"/>
                </a:lnTo>
                <a:lnTo>
                  <a:pt x="3989652" y="9852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520" y="2570822"/>
            <a:ext cx="63296" cy="63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4520" y="2780855"/>
            <a:ext cx="63296" cy="63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520" y="2990888"/>
            <a:ext cx="63296" cy="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395" y="2467806"/>
            <a:ext cx="1466850" cy="641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Little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Red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Riding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Hood 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Sleeping</a:t>
            </a:r>
            <a:r>
              <a:rPr sz="1100" spc="4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Beauty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30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Frog</a:t>
            </a:r>
            <a:r>
              <a:rPr sz="1100" spc="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Prince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8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18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743102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722737"/>
            <a:ext cx="303974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time </a:t>
            </a: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Grimm’s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Fairy</a:t>
            </a:r>
            <a:r>
              <a:rPr sz="1100" spc="7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Tales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91992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964204"/>
            <a:ext cx="3989704" cy="768985"/>
          </a:xfrm>
          <a:custGeom>
            <a:avLst/>
            <a:gdLst/>
            <a:ahLst/>
            <a:cxnLst/>
            <a:rect l="l" t="t" r="r" b="b"/>
            <a:pathLst>
              <a:path w="3989704" h="768985">
                <a:moveTo>
                  <a:pt x="3989652" y="0"/>
                </a:moveTo>
                <a:lnTo>
                  <a:pt x="0" y="0"/>
                </a:lnTo>
                <a:lnTo>
                  <a:pt x="0" y="718037"/>
                </a:lnTo>
                <a:lnTo>
                  <a:pt x="4008" y="737762"/>
                </a:lnTo>
                <a:lnTo>
                  <a:pt x="14922" y="753915"/>
                </a:lnTo>
                <a:lnTo>
                  <a:pt x="31075" y="764829"/>
                </a:lnTo>
                <a:lnTo>
                  <a:pt x="50800" y="768837"/>
                </a:lnTo>
                <a:lnTo>
                  <a:pt x="3938852" y="768837"/>
                </a:lnTo>
                <a:lnTo>
                  <a:pt x="3958576" y="764829"/>
                </a:lnTo>
                <a:lnTo>
                  <a:pt x="3974729" y="753915"/>
                </a:lnTo>
                <a:lnTo>
                  <a:pt x="3985644" y="737762"/>
                </a:lnTo>
                <a:lnTo>
                  <a:pt x="3989652" y="718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02759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409712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20" y="1619745"/>
            <a:ext cx="63296" cy="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9193" y="188497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9994" y="1861546"/>
            <a:ext cx="877569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Master</a:t>
            </a:r>
            <a:r>
              <a:rPr sz="1100" spc="-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Piecies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194" y="2049322"/>
            <a:ext cx="3989651" cy="506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193" y="2093597"/>
            <a:ext cx="3989704" cy="1036319"/>
          </a:xfrm>
          <a:custGeom>
            <a:avLst/>
            <a:gdLst/>
            <a:ahLst/>
            <a:cxnLst/>
            <a:rect l="l" t="t" r="r" b="b"/>
            <a:pathLst>
              <a:path w="3989704" h="1036319">
                <a:moveTo>
                  <a:pt x="3989652" y="0"/>
                </a:moveTo>
                <a:lnTo>
                  <a:pt x="0" y="0"/>
                </a:lnTo>
                <a:lnTo>
                  <a:pt x="0" y="985288"/>
                </a:lnTo>
                <a:lnTo>
                  <a:pt x="4008" y="1005013"/>
                </a:lnTo>
                <a:lnTo>
                  <a:pt x="14922" y="1021166"/>
                </a:lnTo>
                <a:lnTo>
                  <a:pt x="31075" y="1032080"/>
                </a:lnTo>
                <a:lnTo>
                  <a:pt x="50800" y="1036089"/>
                </a:lnTo>
                <a:lnTo>
                  <a:pt x="3938852" y="1036089"/>
                </a:lnTo>
                <a:lnTo>
                  <a:pt x="3958576" y="1032080"/>
                </a:lnTo>
                <a:lnTo>
                  <a:pt x="3974729" y="1021166"/>
                </a:lnTo>
                <a:lnTo>
                  <a:pt x="3985644" y="1005013"/>
                </a:lnTo>
                <a:lnTo>
                  <a:pt x="3989652" y="9852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520" y="2150757"/>
            <a:ext cx="63296" cy="63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520" y="2360790"/>
            <a:ext cx="63296" cy="632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9194" y="942186"/>
            <a:ext cx="4040504" cy="1525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4958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1814(1812):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“German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children and 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Family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fairy</a:t>
            </a:r>
            <a:r>
              <a:rPr sz="1100" spc="-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tales”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 marR="2226310">
              <a:lnSpc>
                <a:spcPct val="125000"/>
              </a:lnSpc>
            </a:pPr>
            <a:r>
              <a:rPr sz="1100" spc="-55" dirty="0">
                <a:latin typeface="Century" panose="02040604050505020304"/>
                <a:cs typeface="Century" panose="02040604050505020304"/>
              </a:rPr>
              <a:t>1815: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second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1822: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third</a:t>
            </a:r>
            <a:r>
              <a:rPr sz="1100" spc="-16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327660" marR="2680970">
              <a:lnSpc>
                <a:spcPct val="125000"/>
              </a:lnSpc>
            </a:pPr>
            <a:r>
              <a:rPr sz="1100" spc="-3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6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Snow </a:t>
            </a:r>
            <a:r>
              <a:rPr sz="1100" spc="-3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White  The</a:t>
            </a:r>
            <a:r>
              <a:rPr sz="1100" spc="3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Cinderella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4520" y="2570822"/>
            <a:ext cx="63296" cy="632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520" y="2780855"/>
            <a:ext cx="63296" cy="63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4520" y="2990888"/>
            <a:ext cx="63296" cy="63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24395" y="2467806"/>
            <a:ext cx="1466850" cy="641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Little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Red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Riding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Hood 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Sleeping</a:t>
            </a:r>
            <a:r>
              <a:rPr sz="1100" spc="4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Beauty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30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Frog</a:t>
            </a:r>
            <a:r>
              <a:rPr sz="1100" spc="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Prince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5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0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20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Sample </a:t>
            </a:r>
            <a:r>
              <a:rPr sz="14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frame</a:t>
            </a:r>
            <a:r>
              <a:rPr sz="14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title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539797"/>
            <a:ext cx="36912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35" dirty="0">
                <a:latin typeface="Century" panose="02040604050505020304"/>
                <a:cs typeface="Century" panose="02040604050505020304"/>
              </a:rPr>
              <a:t>This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is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some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frame.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This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is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some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</a:t>
            </a:r>
            <a:r>
              <a:rPr sz="1100" spc="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frame.</a:t>
            </a:r>
            <a:r>
              <a:rPr sz="1100" spc="17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This</a:t>
            </a:r>
            <a:r>
              <a:rPr sz="1100" spc="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is</a:t>
            </a:r>
            <a:r>
              <a:rPr sz="1100" spc="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some</a:t>
            </a:r>
            <a:r>
              <a:rPr sz="1100" spc="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</a:t>
            </a:r>
            <a:r>
              <a:rPr sz="1100" spc="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</a:t>
            </a:r>
            <a:r>
              <a:rPr sz="1100" spc="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</a:t>
            </a:r>
            <a:r>
              <a:rPr sz="1100" spc="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</a:t>
            </a:r>
            <a:r>
              <a:rPr sz="1100" spc="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frame.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5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6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6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6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Highlighting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text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1306486"/>
            <a:ext cx="3989704" cy="179070"/>
          </a:xfrm>
          <a:custGeom>
            <a:avLst/>
            <a:gdLst/>
            <a:ahLst/>
            <a:cxnLst/>
            <a:rect l="l" t="t" r="r" b="b"/>
            <a:pathLst>
              <a:path w="3989704" h="17906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8536"/>
                </a:lnTo>
                <a:lnTo>
                  <a:pt x="3989652" y="178536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1284598"/>
            <a:ext cx="476250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Remark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47237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994" y="1363414"/>
            <a:ext cx="3989704" cy="398780"/>
          </a:xfrm>
          <a:custGeom>
            <a:avLst/>
            <a:gdLst/>
            <a:ahLst/>
            <a:cxnLst/>
            <a:rect l="l" t="t" r="r" b="b"/>
            <a:pathLst>
              <a:path w="3989704" h="398780">
                <a:moveTo>
                  <a:pt x="0" y="398317"/>
                </a:moveTo>
                <a:lnTo>
                  <a:pt x="3989652" y="398317"/>
                </a:lnTo>
                <a:lnTo>
                  <a:pt x="3989652" y="0"/>
                </a:lnTo>
                <a:lnTo>
                  <a:pt x="0" y="0"/>
                </a:lnTo>
                <a:lnTo>
                  <a:pt x="0" y="398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1516645"/>
            <a:ext cx="3989704" cy="194310"/>
          </a:xfrm>
          <a:custGeom>
            <a:avLst/>
            <a:gdLst/>
            <a:ahLst/>
            <a:cxnLst/>
            <a:rect l="l" t="t" r="r" b="b"/>
            <a:pathLst>
              <a:path w="3989704" h="194310">
                <a:moveTo>
                  <a:pt x="3989652" y="0"/>
                </a:moveTo>
                <a:lnTo>
                  <a:pt x="0" y="0"/>
                </a:lnTo>
                <a:lnTo>
                  <a:pt x="0" y="143485"/>
                </a:lnTo>
                <a:lnTo>
                  <a:pt x="4008" y="163210"/>
                </a:lnTo>
                <a:lnTo>
                  <a:pt x="14922" y="179363"/>
                </a:lnTo>
                <a:lnTo>
                  <a:pt x="31075" y="190277"/>
                </a:lnTo>
                <a:lnTo>
                  <a:pt x="50800" y="194285"/>
                </a:lnTo>
                <a:lnTo>
                  <a:pt x="3938852" y="194285"/>
                </a:lnTo>
                <a:lnTo>
                  <a:pt x="3958576" y="190277"/>
                </a:lnTo>
                <a:lnTo>
                  <a:pt x="3974729" y="179363"/>
                </a:lnTo>
                <a:lnTo>
                  <a:pt x="3985644" y="163210"/>
                </a:lnTo>
                <a:lnTo>
                  <a:pt x="3989652" y="143485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193" y="1862861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435"/>
                </a:lnTo>
                <a:lnTo>
                  <a:pt x="3989652" y="186435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9994" y="1840972"/>
            <a:ext cx="1159510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</a:t>
            </a:r>
            <a:r>
              <a:rPr sz="1100" spc="-2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theorem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4" y="2036648"/>
            <a:ext cx="3989651" cy="506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9994" y="1919789"/>
            <a:ext cx="3989704" cy="406400"/>
          </a:xfrm>
          <a:custGeom>
            <a:avLst/>
            <a:gdLst/>
            <a:ahLst/>
            <a:cxnLst/>
            <a:rect l="l" t="t" r="r" b="b"/>
            <a:pathLst>
              <a:path w="3989704" h="406400">
                <a:moveTo>
                  <a:pt x="0" y="406216"/>
                </a:moveTo>
                <a:lnTo>
                  <a:pt x="3989652" y="406216"/>
                </a:lnTo>
                <a:lnTo>
                  <a:pt x="3989652" y="0"/>
                </a:lnTo>
                <a:lnTo>
                  <a:pt x="0" y="0"/>
                </a:lnTo>
                <a:lnTo>
                  <a:pt x="0" y="406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9193" y="2080919"/>
            <a:ext cx="3989704" cy="194310"/>
          </a:xfrm>
          <a:custGeom>
            <a:avLst/>
            <a:gdLst/>
            <a:ahLst/>
            <a:cxnLst/>
            <a:rect l="l" t="t" r="r" b="b"/>
            <a:pathLst>
              <a:path w="3989704" h="194310">
                <a:moveTo>
                  <a:pt x="3989652" y="0"/>
                </a:moveTo>
                <a:lnTo>
                  <a:pt x="0" y="0"/>
                </a:lnTo>
                <a:lnTo>
                  <a:pt x="0" y="143485"/>
                </a:lnTo>
                <a:lnTo>
                  <a:pt x="4008" y="163210"/>
                </a:lnTo>
                <a:lnTo>
                  <a:pt x="14922" y="179363"/>
                </a:lnTo>
                <a:lnTo>
                  <a:pt x="31075" y="190277"/>
                </a:lnTo>
                <a:lnTo>
                  <a:pt x="50800" y="194285"/>
                </a:lnTo>
                <a:lnTo>
                  <a:pt x="3938852" y="194285"/>
                </a:lnTo>
                <a:lnTo>
                  <a:pt x="3958576" y="190277"/>
                </a:lnTo>
                <a:lnTo>
                  <a:pt x="3974729" y="179363"/>
                </a:lnTo>
                <a:lnTo>
                  <a:pt x="3985644" y="163210"/>
                </a:lnTo>
                <a:lnTo>
                  <a:pt x="3989652" y="143485"/>
                </a:lnTo>
                <a:lnTo>
                  <a:pt x="3989652" y="0"/>
                </a:lnTo>
                <a:close/>
              </a:path>
            </a:pathLst>
          </a:custGeom>
          <a:solidFill>
            <a:srgbClr val="F8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193" y="2427134"/>
            <a:ext cx="3989704" cy="186690"/>
          </a:xfrm>
          <a:custGeom>
            <a:avLst/>
            <a:gdLst/>
            <a:ahLst/>
            <a:cxnLst/>
            <a:rect l="l" t="t" r="r" b="b"/>
            <a:pathLst>
              <a:path w="3989704" h="18668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6435"/>
                </a:lnTo>
                <a:lnTo>
                  <a:pt x="3989652" y="186435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59994" y="2405246"/>
            <a:ext cx="584200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Examples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9194" y="2600921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994" y="2484064"/>
            <a:ext cx="3989704" cy="408305"/>
          </a:xfrm>
          <a:custGeom>
            <a:avLst/>
            <a:gdLst/>
            <a:ahLst/>
            <a:cxnLst/>
            <a:rect l="l" t="t" r="r" b="b"/>
            <a:pathLst>
              <a:path w="3989704" h="408305">
                <a:moveTo>
                  <a:pt x="0" y="407879"/>
                </a:moveTo>
                <a:lnTo>
                  <a:pt x="3989652" y="407879"/>
                </a:lnTo>
                <a:lnTo>
                  <a:pt x="3989652" y="0"/>
                </a:lnTo>
                <a:lnTo>
                  <a:pt x="0" y="0"/>
                </a:lnTo>
                <a:lnTo>
                  <a:pt x="0" y="407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9193" y="2645194"/>
            <a:ext cx="3989704" cy="196215"/>
          </a:xfrm>
          <a:custGeom>
            <a:avLst/>
            <a:gdLst/>
            <a:ahLst/>
            <a:cxnLst/>
            <a:rect l="l" t="t" r="r" b="b"/>
            <a:pathLst>
              <a:path w="3989704" h="196214">
                <a:moveTo>
                  <a:pt x="3989652" y="0"/>
                </a:moveTo>
                <a:lnTo>
                  <a:pt x="0" y="0"/>
                </a:lnTo>
                <a:lnTo>
                  <a:pt x="0" y="145147"/>
                </a:lnTo>
                <a:lnTo>
                  <a:pt x="4008" y="164872"/>
                </a:lnTo>
                <a:lnTo>
                  <a:pt x="14922" y="181025"/>
                </a:lnTo>
                <a:lnTo>
                  <a:pt x="31075" y="191939"/>
                </a:lnTo>
                <a:lnTo>
                  <a:pt x="50800" y="195948"/>
                </a:lnTo>
                <a:lnTo>
                  <a:pt x="3938852" y="195948"/>
                </a:lnTo>
                <a:lnTo>
                  <a:pt x="3958576" y="191939"/>
                </a:lnTo>
                <a:lnTo>
                  <a:pt x="3974729" y="181025"/>
                </a:lnTo>
                <a:lnTo>
                  <a:pt x="3985644" y="164872"/>
                </a:lnTo>
                <a:lnTo>
                  <a:pt x="3989652" y="145147"/>
                </a:lnTo>
                <a:lnTo>
                  <a:pt x="3989652" y="0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09194" y="855026"/>
            <a:ext cx="4040504" cy="1953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56540">
              <a:lnSpc>
                <a:spcPct val="103000"/>
              </a:lnSpc>
              <a:spcBef>
                <a:spcPts val="55"/>
              </a:spcBef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this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slide,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some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will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be </a:t>
            </a:r>
            <a:r>
              <a:rPr sz="1100" spc="-5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highlighted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because  </a:t>
            </a:r>
            <a:r>
              <a:rPr sz="1100" spc="-15" dirty="0">
                <a:latin typeface="Century" panose="02040604050505020304"/>
                <a:cs typeface="Century" panose="02040604050505020304"/>
              </a:rPr>
              <a:t>it’s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important.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Please, </a:t>
            </a:r>
            <a:r>
              <a:rPr sz="1100" spc="-5" dirty="0">
                <a:latin typeface="Century" panose="02040604050505020304"/>
                <a:cs typeface="Century" panose="02040604050505020304"/>
              </a:rPr>
              <a:t>don’t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abuse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it.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Sample</a:t>
            </a:r>
            <a:r>
              <a:rPr sz="1100" spc="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Sample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red</a:t>
            </a:r>
            <a:r>
              <a:rPr sz="1100" spc="-14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10" dirty="0">
                <a:latin typeface="Century" panose="02040604050505020304"/>
                <a:cs typeface="Century" panose="02040604050505020304"/>
              </a:rPr>
              <a:t>box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Sample </a:t>
            </a:r>
            <a:r>
              <a:rPr sz="1100" spc="-25" dirty="0">
                <a:latin typeface="Century" panose="02040604050505020304"/>
                <a:cs typeface="Century" panose="02040604050505020304"/>
              </a:rPr>
              <a:t>text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green </a:t>
            </a:r>
            <a:r>
              <a:rPr sz="1100" spc="-10" dirty="0">
                <a:latin typeface="Century" panose="02040604050505020304"/>
                <a:cs typeface="Century" panose="02040604050505020304"/>
              </a:rPr>
              <a:t>box.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title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block </a:t>
            </a:r>
            <a:r>
              <a:rPr sz="1100" spc="-65" dirty="0">
                <a:latin typeface="Century" panose="02040604050505020304"/>
                <a:cs typeface="Century" panose="02040604050505020304"/>
              </a:rPr>
              <a:t>is</a:t>
            </a:r>
            <a:r>
              <a:rPr sz="1100" spc="-15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“Examples”.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2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Table </a:t>
            </a:r>
            <a:r>
              <a:rPr sz="14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400" spc="-114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Contents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229" y="1251432"/>
            <a:ext cx="155257" cy="155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229" y="1772119"/>
            <a:ext cx="155257" cy="1552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229" y="2292819"/>
            <a:ext cx="155257" cy="1552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0278" y="1219617"/>
            <a:ext cx="1713864" cy="1233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355" indent="-161290">
              <a:lnSpc>
                <a:spcPct val="100000"/>
              </a:lnSpc>
              <a:spcBef>
                <a:spcPts val="90"/>
              </a:spcBef>
              <a:buClr>
                <a:srgbClr val="EEE4EB"/>
              </a:buClr>
              <a:buSzPct val="73000"/>
              <a:buAutoNum type="arabicPlain"/>
              <a:tabLst>
                <a:tab pos="173990" algn="l"/>
              </a:tabLst>
            </a:pPr>
            <a:r>
              <a:rPr sz="1100" spc="-50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1100" spc="15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100" spc="-35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  <a:buClr>
                <a:srgbClr val="EEE4EB"/>
              </a:buClr>
              <a:buFont typeface="Century" panose="02040604050505020304"/>
              <a:buAutoNum type="arabicPlain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73355" indent="-161290">
              <a:lnSpc>
                <a:spcPct val="100000"/>
              </a:lnSpc>
              <a:spcBef>
                <a:spcPts val="1055"/>
              </a:spcBef>
              <a:buClr>
                <a:srgbClr val="EEE4EB"/>
              </a:buClr>
              <a:buSzPct val="73000"/>
              <a:buAutoNum type="arabicPlain"/>
              <a:tabLst>
                <a:tab pos="173990" algn="l"/>
              </a:tabLst>
            </a:pPr>
            <a:r>
              <a:rPr sz="1100" spc="-45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First</a:t>
            </a:r>
            <a:r>
              <a:rPr sz="1100" spc="50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100" spc="-40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section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>
              <a:lnSpc>
                <a:spcPct val="100000"/>
              </a:lnSpc>
              <a:buClr>
                <a:srgbClr val="EEE4EB"/>
              </a:buClr>
              <a:buFont typeface="Century" panose="02040604050505020304"/>
              <a:buAutoNum type="arabicPlain"/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73355" indent="-161290">
              <a:lnSpc>
                <a:spcPct val="100000"/>
              </a:lnSpc>
              <a:spcBef>
                <a:spcPts val="1055"/>
              </a:spcBef>
              <a:buClr>
                <a:srgbClr val="EEE4EB"/>
              </a:buClr>
              <a:buSzPct val="73000"/>
              <a:buAutoNum type="arabicPlain"/>
              <a:tabLst>
                <a:tab pos="173990" algn="l"/>
              </a:tabLst>
            </a:pPr>
            <a:r>
              <a:rPr sz="1100" spc="-45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Second</a:t>
            </a:r>
            <a:r>
              <a:rPr sz="1100" spc="50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100" spc="-40" dirty="0">
                <a:solidFill>
                  <a:srgbClr val="925077"/>
                </a:solidFill>
                <a:latin typeface="Century" panose="02040604050505020304"/>
                <a:cs typeface="Century" panose="0204060405050502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section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4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1048600"/>
            <a:ext cx="3989704" cy="180340"/>
          </a:xfrm>
          <a:custGeom>
            <a:avLst/>
            <a:gdLst/>
            <a:ahLst/>
            <a:cxnLst/>
            <a:rect l="l" t="t" r="r" b="b"/>
            <a:pathLst>
              <a:path w="3989704" h="18034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060"/>
                </a:lnTo>
                <a:lnTo>
                  <a:pt x="3989652" y="18006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1028235"/>
            <a:ext cx="121729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Green</a:t>
            </a:r>
            <a:r>
              <a:rPr sz="1100" spc="10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Brothers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21599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1260268"/>
            <a:ext cx="3989704" cy="1411605"/>
          </a:xfrm>
          <a:custGeom>
            <a:avLst/>
            <a:gdLst/>
            <a:ahLst/>
            <a:cxnLst/>
            <a:rect l="l" t="t" r="r" b="b"/>
            <a:pathLst>
              <a:path w="3989704" h="1411605">
                <a:moveTo>
                  <a:pt x="3989652" y="0"/>
                </a:moveTo>
                <a:lnTo>
                  <a:pt x="0" y="0"/>
                </a:lnTo>
                <a:lnTo>
                  <a:pt x="0" y="1360363"/>
                </a:lnTo>
                <a:lnTo>
                  <a:pt x="4008" y="1380088"/>
                </a:lnTo>
                <a:lnTo>
                  <a:pt x="14922" y="1396241"/>
                </a:lnTo>
                <a:lnTo>
                  <a:pt x="31075" y="1407155"/>
                </a:lnTo>
                <a:lnTo>
                  <a:pt x="50800" y="1411164"/>
                </a:lnTo>
                <a:lnTo>
                  <a:pt x="3938852" y="1411164"/>
                </a:lnTo>
                <a:lnTo>
                  <a:pt x="3958576" y="1407155"/>
                </a:lnTo>
                <a:lnTo>
                  <a:pt x="3974729" y="1396241"/>
                </a:lnTo>
                <a:lnTo>
                  <a:pt x="3985644" y="1380088"/>
                </a:lnTo>
                <a:lnTo>
                  <a:pt x="3989652" y="1360363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315923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9994" y="1230501"/>
            <a:ext cx="39897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Name: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Jacob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</a:t>
            </a:r>
            <a:r>
              <a:rPr sz="1100" spc="-15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Wilhelm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7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4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1048600"/>
            <a:ext cx="3989704" cy="180340"/>
          </a:xfrm>
          <a:custGeom>
            <a:avLst/>
            <a:gdLst/>
            <a:ahLst/>
            <a:cxnLst/>
            <a:rect l="l" t="t" r="r" b="b"/>
            <a:pathLst>
              <a:path w="3989704" h="18034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060"/>
                </a:lnTo>
                <a:lnTo>
                  <a:pt x="3989652" y="18006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1028235"/>
            <a:ext cx="121729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Green</a:t>
            </a:r>
            <a:r>
              <a:rPr sz="1100" spc="10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Brothers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21599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1260268"/>
            <a:ext cx="3989704" cy="1411605"/>
          </a:xfrm>
          <a:custGeom>
            <a:avLst/>
            <a:gdLst/>
            <a:ahLst/>
            <a:cxnLst/>
            <a:rect l="l" t="t" r="r" b="b"/>
            <a:pathLst>
              <a:path w="3989704" h="1411605">
                <a:moveTo>
                  <a:pt x="3989652" y="0"/>
                </a:moveTo>
                <a:lnTo>
                  <a:pt x="0" y="0"/>
                </a:lnTo>
                <a:lnTo>
                  <a:pt x="0" y="1360363"/>
                </a:lnTo>
                <a:lnTo>
                  <a:pt x="4008" y="1380088"/>
                </a:lnTo>
                <a:lnTo>
                  <a:pt x="14922" y="1396241"/>
                </a:lnTo>
                <a:lnTo>
                  <a:pt x="31075" y="1407155"/>
                </a:lnTo>
                <a:lnTo>
                  <a:pt x="50800" y="1411164"/>
                </a:lnTo>
                <a:lnTo>
                  <a:pt x="3938852" y="1411164"/>
                </a:lnTo>
                <a:lnTo>
                  <a:pt x="3958576" y="1407155"/>
                </a:lnTo>
                <a:lnTo>
                  <a:pt x="3974729" y="1396241"/>
                </a:lnTo>
                <a:lnTo>
                  <a:pt x="3985644" y="1380088"/>
                </a:lnTo>
                <a:lnTo>
                  <a:pt x="3989652" y="1360363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315923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525955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9194" y="1186724"/>
            <a:ext cx="4040504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2078990">
              <a:lnSpc>
                <a:spcPct val="125000"/>
              </a:lnSpc>
              <a:spcBef>
                <a:spcPts val="100"/>
              </a:spcBef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Name: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Jacob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Wilhelm 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Nationality:</a:t>
            </a:r>
            <a:r>
              <a:rPr sz="1100" spc="16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German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4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1048600"/>
            <a:ext cx="3989704" cy="180340"/>
          </a:xfrm>
          <a:custGeom>
            <a:avLst/>
            <a:gdLst/>
            <a:ahLst/>
            <a:cxnLst/>
            <a:rect l="l" t="t" r="r" b="b"/>
            <a:pathLst>
              <a:path w="3989704" h="18034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060"/>
                </a:lnTo>
                <a:lnTo>
                  <a:pt x="3989652" y="18006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1028235"/>
            <a:ext cx="121729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Green</a:t>
            </a:r>
            <a:r>
              <a:rPr sz="1100" spc="10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Brothers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21599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1260268"/>
            <a:ext cx="3989704" cy="1411605"/>
          </a:xfrm>
          <a:custGeom>
            <a:avLst/>
            <a:gdLst/>
            <a:ahLst/>
            <a:cxnLst/>
            <a:rect l="l" t="t" r="r" b="b"/>
            <a:pathLst>
              <a:path w="3989704" h="1411605">
                <a:moveTo>
                  <a:pt x="3989652" y="0"/>
                </a:moveTo>
                <a:lnTo>
                  <a:pt x="0" y="0"/>
                </a:lnTo>
                <a:lnTo>
                  <a:pt x="0" y="1360363"/>
                </a:lnTo>
                <a:lnTo>
                  <a:pt x="4008" y="1380088"/>
                </a:lnTo>
                <a:lnTo>
                  <a:pt x="14922" y="1396241"/>
                </a:lnTo>
                <a:lnTo>
                  <a:pt x="31075" y="1407155"/>
                </a:lnTo>
                <a:lnTo>
                  <a:pt x="50800" y="1411164"/>
                </a:lnTo>
                <a:lnTo>
                  <a:pt x="3938852" y="1411164"/>
                </a:lnTo>
                <a:lnTo>
                  <a:pt x="3958576" y="1407155"/>
                </a:lnTo>
                <a:lnTo>
                  <a:pt x="3974729" y="1396241"/>
                </a:lnTo>
                <a:lnTo>
                  <a:pt x="3985644" y="1380088"/>
                </a:lnTo>
                <a:lnTo>
                  <a:pt x="3989652" y="1360363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315923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52595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20" y="1735988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194" y="1186724"/>
            <a:ext cx="4040504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2078990">
              <a:lnSpc>
                <a:spcPct val="125000"/>
              </a:lnSpc>
              <a:spcBef>
                <a:spcPts val="100"/>
              </a:spcBef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Name: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Jacob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Wilhelm 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Nationality:</a:t>
            </a:r>
            <a:r>
              <a:rPr sz="1100" spc="16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German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Born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70" dirty="0">
                <a:latin typeface="Century" panose="02040604050505020304"/>
                <a:cs typeface="Century" panose="02040604050505020304"/>
              </a:rPr>
              <a:t>1785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</a:t>
            </a:r>
            <a:r>
              <a:rPr sz="1100" spc="-11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70" dirty="0">
                <a:latin typeface="Century" panose="02040604050505020304"/>
                <a:cs typeface="Century" panose="02040604050505020304"/>
              </a:rPr>
              <a:t>1786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400" spc="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1048600"/>
            <a:ext cx="3989704" cy="180340"/>
          </a:xfrm>
          <a:custGeom>
            <a:avLst/>
            <a:gdLst/>
            <a:ahLst/>
            <a:cxnLst/>
            <a:rect l="l" t="t" r="r" b="b"/>
            <a:pathLst>
              <a:path w="3989704" h="18034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060"/>
                </a:lnTo>
                <a:lnTo>
                  <a:pt x="3989652" y="180060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1028235"/>
            <a:ext cx="121729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3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Green</a:t>
            </a:r>
            <a:r>
              <a:rPr sz="1100" spc="10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Brothers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1215999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1260268"/>
            <a:ext cx="3989704" cy="1411605"/>
          </a:xfrm>
          <a:custGeom>
            <a:avLst/>
            <a:gdLst/>
            <a:ahLst/>
            <a:cxnLst/>
            <a:rect l="l" t="t" r="r" b="b"/>
            <a:pathLst>
              <a:path w="3989704" h="1411605">
                <a:moveTo>
                  <a:pt x="3989652" y="0"/>
                </a:moveTo>
                <a:lnTo>
                  <a:pt x="0" y="0"/>
                </a:lnTo>
                <a:lnTo>
                  <a:pt x="0" y="1360363"/>
                </a:lnTo>
                <a:lnTo>
                  <a:pt x="4008" y="1380088"/>
                </a:lnTo>
                <a:lnTo>
                  <a:pt x="14922" y="1396241"/>
                </a:lnTo>
                <a:lnTo>
                  <a:pt x="31075" y="1407155"/>
                </a:lnTo>
                <a:lnTo>
                  <a:pt x="50800" y="1411164"/>
                </a:lnTo>
                <a:lnTo>
                  <a:pt x="3938852" y="1411164"/>
                </a:lnTo>
                <a:lnTo>
                  <a:pt x="3958576" y="1407155"/>
                </a:lnTo>
                <a:lnTo>
                  <a:pt x="3974729" y="1396241"/>
                </a:lnTo>
                <a:lnTo>
                  <a:pt x="3985644" y="1380088"/>
                </a:lnTo>
                <a:lnTo>
                  <a:pt x="3989652" y="1360363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315923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52595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20" y="1735988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4520" y="1925764"/>
            <a:ext cx="63296" cy="63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3915" y="2115210"/>
            <a:ext cx="50990" cy="509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3915" y="2267038"/>
            <a:ext cx="50990" cy="509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3915" y="2418867"/>
            <a:ext cx="50990" cy="509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3915" y="2570708"/>
            <a:ext cx="50990" cy="509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9194" y="1186724"/>
            <a:ext cx="4040504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2078990">
              <a:lnSpc>
                <a:spcPct val="125000"/>
              </a:lnSpc>
              <a:spcBef>
                <a:spcPts val="100"/>
              </a:spcBef>
            </a:pPr>
            <a:r>
              <a:rPr sz="1100" spc="-60" dirty="0">
                <a:latin typeface="Century" panose="02040604050505020304"/>
                <a:cs typeface="Century" panose="02040604050505020304"/>
              </a:rPr>
              <a:t>Name: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Jacob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Wilhelm 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Nationality:</a:t>
            </a:r>
            <a:r>
              <a:rPr sz="1100" spc="16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German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 marR="2328545">
              <a:lnSpc>
                <a:spcPct val="113000"/>
              </a:lnSpc>
              <a:spcBef>
                <a:spcPts val="160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Born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in </a:t>
            </a:r>
            <a:r>
              <a:rPr sz="1100" spc="-70" dirty="0">
                <a:latin typeface="Century" panose="02040604050505020304"/>
                <a:cs typeface="Century" panose="02040604050505020304"/>
              </a:rPr>
              <a:t>1785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and </a:t>
            </a:r>
            <a:r>
              <a:rPr sz="1100" spc="-70" dirty="0">
                <a:latin typeface="Century" panose="02040604050505020304"/>
                <a:cs typeface="Century" panose="02040604050505020304"/>
              </a:rPr>
              <a:t>1786 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Titles: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604520" marR="2550795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Century" panose="02040604050505020304"/>
                <a:cs typeface="Century" panose="02040604050505020304"/>
              </a:rPr>
              <a:t>Poets  </a:t>
            </a:r>
            <a:r>
              <a:rPr sz="1000" spc="-50" dirty="0">
                <a:latin typeface="Century" panose="02040604050505020304"/>
                <a:cs typeface="Century" panose="02040604050505020304"/>
              </a:rPr>
              <a:t>Historians  </a:t>
            </a:r>
            <a:r>
              <a:rPr sz="1000" spc="-45" dirty="0">
                <a:latin typeface="Century" panose="02040604050505020304"/>
                <a:cs typeface="Century" panose="02040604050505020304"/>
              </a:rPr>
              <a:t>Linguistics  </a:t>
            </a:r>
            <a:r>
              <a:rPr sz="1000" spc="-55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Tales</a:t>
            </a:r>
            <a:r>
              <a:rPr sz="100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000" spc="-30" dirty="0">
                <a:solidFill>
                  <a:srgbClr val="FF0000"/>
                </a:solidFill>
                <a:latin typeface="Century" panose="02040604050505020304"/>
                <a:cs typeface="Century" panose="02040604050505020304"/>
              </a:rPr>
              <a:t>Collectors</a:t>
            </a:r>
            <a:endParaRPr sz="10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4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3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743102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722737"/>
            <a:ext cx="303974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time </a:t>
            </a: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Grimm’s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Fairy</a:t>
            </a:r>
            <a:r>
              <a:rPr sz="1100" spc="7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Tales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91992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964204"/>
            <a:ext cx="3989704" cy="768985"/>
          </a:xfrm>
          <a:custGeom>
            <a:avLst/>
            <a:gdLst/>
            <a:ahLst/>
            <a:cxnLst/>
            <a:rect l="l" t="t" r="r" b="b"/>
            <a:pathLst>
              <a:path w="3989704" h="768985">
                <a:moveTo>
                  <a:pt x="3989652" y="0"/>
                </a:moveTo>
                <a:lnTo>
                  <a:pt x="0" y="0"/>
                </a:lnTo>
                <a:lnTo>
                  <a:pt x="0" y="718037"/>
                </a:lnTo>
                <a:lnTo>
                  <a:pt x="4008" y="737762"/>
                </a:lnTo>
                <a:lnTo>
                  <a:pt x="14922" y="753915"/>
                </a:lnTo>
                <a:lnTo>
                  <a:pt x="31075" y="764829"/>
                </a:lnTo>
                <a:lnTo>
                  <a:pt x="50800" y="768837"/>
                </a:lnTo>
                <a:lnTo>
                  <a:pt x="3938852" y="768837"/>
                </a:lnTo>
                <a:lnTo>
                  <a:pt x="3958576" y="764829"/>
                </a:lnTo>
                <a:lnTo>
                  <a:pt x="3974729" y="753915"/>
                </a:lnTo>
                <a:lnTo>
                  <a:pt x="3985644" y="737762"/>
                </a:lnTo>
                <a:lnTo>
                  <a:pt x="3989652" y="718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02759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09194" y="942186"/>
            <a:ext cx="40405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4958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1814(1812):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“German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children and 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Family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fairy</a:t>
            </a:r>
            <a:r>
              <a:rPr sz="1100" spc="-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tales”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193" y="188497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9994" y="1861546"/>
            <a:ext cx="877569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Master</a:t>
            </a:r>
            <a:r>
              <a:rPr sz="1100" spc="-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Piecies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194" y="2049322"/>
            <a:ext cx="3989651" cy="50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9193" y="2093597"/>
            <a:ext cx="3989704" cy="1036319"/>
          </a:xfrm>
          <a:custGeom>
            <a:avLst/>
            <a:gdLst/>
            <a:ahLst/>
            <a:cxnLst/>
            <a:rect l="l" t="t" r="r" b="b"/>
            <a:pathLst>
              <a:path w="3989704" h="1036319">
                <a:moveTo>
                  <a:pt x="3989652" y="0"/>
                </a:moveTo>
                <a:lnTo>
                  <a:pt x="0" y="0"/>
                </a:lnTo>
                <a:lnTo>
                  <a:pt x="0" y="985288"/>
                </a:lnTo>
                <a:lnTo>
                  <a:pt x="4008" y="1005013"/>
                </a:lnTo>
                <a:lnTo>
                  <a:pt x="14922" y="1021166"/>
                </a:lnTo>
                <a:lnTo>
                  <a:pt x="31075" y="1032080"/>
                </a:lnTo>
                <a:lnTo>
                  <a:pt x="50800" y="1036089"/>
                </a:lnTo>
                <a:lnTo>
                  <a:pt x="3938852" y="1036089"/>
                </a:lnTo>
                <a:lnTo>
                  <a:pt x="3958576" y="1032080"/>
                </a:lnTo>
                <a:lnTo>
                  <a:pt x="3974729" y="1021166"/>
                </a:lnTo>
                <a:lnTo>
                  <a:pt x="3985644" y="1005013"/>
                </a:lnTo>
                <a:lnTo>
                  <a:pt x="3989652" y="9852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8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743102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722737"/>
            <a:ext cx="303974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time </a:t>
            </a: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Grimm’s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Fairy</a:t>
            </a:r>
            <a:r>
              <a:rPr sz="1100" spc="7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Tales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91992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964204"/>
            <a:ext cx="3989704" cy="768985"/>
          </a:xfrm>
          <a:custGeom>
            <a:avLst/>
            <a:gdLst/>
            <a:ahLst/>
            <a:cxnLst/>
            <a:rect l="l" t="t" r="r" b="b"/>
            <a:pathLst>
              <a:path w="3989704" h="768985">
                <a:moveTo>
                  <a:pt x="3989652" y="0"/>
                </a:moveTo>
                <a:lnTo>
                  <a:pt x="0" y="0"/>
                </a:lnTo>
                <a:lnTo>
                  <a:pt x="0" y="718037"/>
                </a:lnTo>
                <a:lnTo>
                  <a:pt x="4008" y="737762"/>
                </a:lnTo>
                <a:lnTo>
                  <a:pt x="14922" y="753915"/>
                </a:lnTo>
                <a:lnTo>
                  <a:pt x="31075" y="764829"/>
                </a:lnTo>
                <a:lnTo>
                  <a:pt x="50800" y="768837"/>
                </a:lnTo>
                <a:lnTo>
                  <a:pt x="3938852" y="768837"/>
                </a:lnTo>
                <a:lnTo>
                  <a:pt x="3958576" y="764829"/>
                </a:lnTo>
                <a:lnTo>
                  <a:pt x="3974729" y="753915"/>
                </a:lnTo>
                <a:lnTo>
                  <a:pt x="3985644" y="737762"/>
                </a:lnTo>
                <a:lnTo>
                  <a:pt x="3989652" y="718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02759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409712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9194" y="942186"/>
            <a:ext cx="4040504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4958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1814(1812):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“German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children and 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Family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fairy</a:t>
            </a:r>
            <a:r>
              <a:rPr sz="1100" spc="-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tales”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Century" panose="02040604050505020304"/>
                <a:cs typeface="Century" panose="02040604050505020304"/>
              </a:rPr>
              <a:t>1815: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second</a:t>
            </a:r>
            <a:r>
              <a:rPr sz="1100" spc="-13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193" y="188497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9994" y="1861546"/>
            <a:ext cx="877569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Master</a:t>
            </a:r>
            <a:r>
              <a:rPr sz="1100" spc="-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Piecies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9194" y="2049322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9193" y="2093597"/>
            <a:ext cx="3989704" cy="1036319"/>
          </a:xfrm>
          <a:custGeom>
            <a:avLst/>
            <a:gdLst/>
            <a:ahLst/>
            <a:cxnLst/>
            <a:rect l="l" t="t" r="r" b="b"/>
            <a:pathLst>
              <a:path w="3989704" h="1036319">
                <a:moveTo>
                  <a:pt x="3989652" y="0"/>
                </a:moveTo>
                <a:lnTo>
                  <a:pt x="0" y="0"/>
                </a:lnTo>
                <a:lnTo>
                  <a:pt x="0" y="985288"/>
                </a:lnTo>
                <a:lnTo>
                  <a:pt x="4008" y="1005013"/>
                </a:lnTo>
                <a:lnTo>
                  <a:pt x="14922" y="1021166"/>
                </a:lnTo>
                <a:lnTo>
                  <a:pt x="31075" y="1032080"/>
                </a:lnTo>
                <a:lnTo>
                  <a:pt x="50800" y="1036089"/>
                </a:lnTo>
                <a:lnTo>
                  <a:pt x="3938852" y="1036089"/>
                </a:lnTo>
                <a:lnTo>
                  <a:pt x="3958576" y="1032080"/>
                </a:lnTo>
                <a:lnTo>
                  <a:pt x="3974729" y="1021166"/>
                </a:lnTo>
                <a:lnTo>
                  <a:pt x="3985644" y="1005013"/>
                </a:lnTo>
                <a:lnTo>
                  <a:pt x="3989652" y="9852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06" y="0"/>
            <a:ext cx="1049020" cy="29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95"/>
              </a:spcBef>
            </a:pP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440055" marR="5080" indent="86360" algn="r">
              <a:lnSpc>
                <a:spcPts val="700"/>
              </a:lnSpc>
              <a:spcBef>
                <a:spcPts val="30"/>
              </a:spcBef>
            </a:pPr>
            <a:r>
              <a:rPr sz="600" spc="7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First</a:t>
            </a:r>
            <a:r>
              <a:rPr sz="60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section </a:t>
            </a:r>
            <a:r>
              <a:rPr sz="600" spc="25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Second</a:t>
            </a:r>
            <a:r>
              <a:rPr sz="600" spc="2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50" dirty="0">
                <a:solidFill>
                  <a:srgbClr val="7F7F7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section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299085"/>
          </a:xfrm>
          <a:custGeom>
            <a:avLst/>
            <a:gdLst/>
            <a:ahLst/>
            <a:cxnLst/>
            <a:rect l="l" t="t" r="r" b="b"/>
            <a:pathLst>
              <a:path w="2304415" h="299085">
                <a:moveTo>
                  <a:pt x="0" y="298970"/>
                </a:moveTo>
                <a:lnTo>
                  <a:pt x="2303995" y="298970"/>
                </a:lnTo>
                <a:lnTo>
                  <a:pt x="2303995" y="0"/>
                </a:lnTo>
                <a:lnTo>
                  <a:pt x="0" y="0"/>
                </a:lnTo>
                <a:lnTo>
                  <a:pt x="0" y="298970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99021"/>
            <a:ext cx="4608195" cy="50800"/>
          </a:xfrm>
          <a:custGeom>
            <a:avLst/>
            <a:gdLst/>
            <a:ahLst/>
            <a:cxnLst/>
            <a:rect l="l" t="t" r="r" b="b"/>
            <a:pathLst>
              <a:path w="4608195" h="50800">
                <a:moveTo>
                  <a:pt x="0" y="50610"/>
                </a:moveTo>
                <a:lnTo>
                  <a:pt x="4608060" y="50610"/>
                </a:lnTo>
                <a:lnTo>
                  <a:pt x="4608060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99021"/>
            <a:ext cx="4607940" cy="262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0" y="298282"/>
            <a:ext cx="460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400" spc="1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93" y="743102"/>
            <a:ext cx="3989704" cy="189865"/>
          </a:xfrm>
          <a:custGeom>
            <a:avLst/>
            <a:gdLst/>
            <a:ahLst/>
            <a:cxnLst/>
            <a:rect l="l" t="t" r="r" b="b"/>
            <a:pathLst>
              <a:path w="3989704" h="189865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483"/>
                </a:lnTo>
                <a:lnTo>
                  <a:pt x="3989652" y="18948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9994" y="722737"/>
            <a:ext cx="3039745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Important </a:t>
            </a:r>
            <a:r>
              <a:rPr sz="1100" spc="-5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time </a:t>
            </a:r>
            <a:r>
              <a:rPr sz="1100" spc="-4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of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Grimm’s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Fairy</a:t>
            </a:r>
            <a:r>
              <a:rPr sz="1100" spc="7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Tales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94" y="919924"/>
            <a:ext cx="3989651" cy="506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93" y="964204"/>
            <a:ext cx="3989704" cy="768985"/>
          </a:xfrm>
          <a:custGeom>
            <a:avLst/>
            <a:gdLst/>
            <a:ahLst/>
            <a:cxnLst/>
            <a:rect l="l" t="t" r="r" b="b"/>
            <a:pathLst>
              <a:path w="3989704" h="768985">
                <a:moveTo>
                  <a:pt x="3989652" y="0"/>
                </a:moveTo>
                <a:lnTo>
                  <a:pt x="0" y="0"/>
                </a:lnTo>
                <a:lnTo>
                  <a:pt x="0" y="718037"/>
                </a:lnTo>
                <a:lnTo>
                  <a:pt x="4008" y="737762"/>
                </a:lnTo>
                <a:lnTo>
                  <a:pt x="14922" y="753915"/>
                </a:lnTo>
                <a:lnTo>
                  <a:pt x="31075" y="764829"/>
                </a:lnTo>
                <a:lnTo>
                  <a:pt x="50800" y="768837"/>
                </a:lnTo>
                <a:lnTo>
                  <a:pt x="3938852" y="768837"/>
                </a:lnTo>
                <a:lnTo>
                  <a:pt x="3958576" y="764829"/>
                </a:lnTo>
                <a:lnTo>
                  <a:pt x="3974729" y="753915"/>
                </a:lnTo>
                <a:lnTo>
                  <a:pt x="3985644" y="737762"/>
                </a:lnTo>
                <a:lnTo>
                  <a:pt x="3989652" y="718037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4520" y="1027595"/>
            <a:ext cx="63296" cy="63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520" y="1409712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520" y="1619745"/>
            <a:ext cx="63296" cy="63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9194" y="942186"/>
            <a:ext cx="4040504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660" marR="44958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Century" panose="02040604050505020304"/>
                <a:cs typeface="Century" panose="02040604050505020304"/>
              </a:rPr>
              <a:t>1814(1812):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50" dirty="0">
                <a:latin typeface="Century" panose="02040604050505020304"/>
                <a:cs typeface="Century" panose="02040604050505020304"/>
              </a:rPr>
              <a:t>first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</a:t>
            </a:r>
            <a:r>
              <a:rPr sz="1100" spc="-20" dirty="0">
                <a:latin typeface="Century" panose="02040604050505020304"/>
                <a:cs typeface="Century" panose="02040604050505020304"/>
              </a:rPr>
              <a:t>of </a:t>
            </a:r>
            <a:r>
              <a:rPr sz="1100" spc="-35" dirty="0">
                <a:latin typeface="Century" panose="02040604050505020304"/>
                <a:cs typeface="Century" panose="02040604050505020304"/>
              </a:rPr>
              <a:t>“German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children and  </a:t>
            </a:r>
            <a:r>
              <a:rPr sz="1100" spc="-60" dirty="0">
                <a:latin typeface="Century" panose="02040604050505020304"/>
                <a:cs typeface="Century" panose="02040604050505020304"/>
              </a:rPr>
              <a:t>Family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fairy</a:t>
            </a:r>
            <a:r>
              <a:rPr sz="1100" spc="-80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30" dirty="0">
                <a:latin typeface="Century" panose="02040604050505020304"/>
                <a:cs typeface="Century" panose="02040604050505020304"/>
              </a:rPr>
              <a:t>tales”</a:t>
            </a:r>
            <a:endParaRPr sz="1100">
              <a:latin typeface="Century" panose="02040604050505020304"/>
              <a:cs typeface="Century" panose="02040604050505020304"/>
            </a:endParaRPr>
          </a:p>
          <a:p>
            <a:pPr marL="327660" marR="2226310">
              <a:lnSpc>
                <a:spcPct val="125000"/>
              </a:lnSpc>
            </a:pPr>
            <a:r>
              <a:rPr sz="1100" spc="-55" dirty="0">
                <a:latin typeface="Century" panose="02040604050505020304"/>
                <a:cs typeface="Century" panose="02040604050505020304"/>
              </a:rPr>
              <a:t>1815: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second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  </a:t>
            </a:r>
            <a:r>
              <a:rPr sz="1100" spc="-55" dirty="0">
                <a:latin typeface="Century" panose="02040604050505020304"/>
                <a:cs typeface="Century" panose="02040604050505020304"/>
              </a:rPr>
              <a:t>1822: </a:t>
            </a:r>
            <a:r>
              <a:rPr sz="1100" spc="-45" dirty="0">
                <a:latin typeface="Century" panose="02040604050505020304"/>
                <a:cs typeface="Century" panose="02040604050505020304"/>
              </a:rPr>
              <a:t>the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third</a:t>
            </a:r>
            <a:r>
              <a:rPr sz="1100" spc="-165" dirty="0">
                <a:latin typeface="Century" panose="02040604050505020304"/>
                <a:cs typeface="Century" panose="02040604050505020304"/>
              </a:rPr>
              <a:t> </a:t>
            </a:r>
            <a:r>
              <a:rPr sz="1100" spc="-40" dirty="0">
                <a:latin typeface="Century" panose="02040604050505020304"/>
                <a:cs typeface="Century" panose="02040604050505020304"/>
              </a:rPr>
              <a:t>edition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193" y="1884971"/>
            <a:ext cx="3989704" cy="177165"/>
          </a:xfrm>
          <a:custGeom>
            <a:avLst/>
            <a:gdLst/>
            <a:ahLst/>
            <a:cxnLst/>
            <a:rect l="l" t="t" r="r" b="b"/>
            <a:pathLst>
              <a:path w="3989704" h="177164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7012"/>
                </a:lnTo>
                <a:lnTo>
                  <a:pt x="3989652" y="177012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7C52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9994" y="1861546"/>
            <a:ext cx="877569" cy="196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5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Master</a:t>
            </a:r>
            <a:r>
              <a:rPr sz="1100" spc="-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Century" panose="02040604050505020304"/>
                <a:cs typeface="Century" panose="02040604050505020304"/>
              </a:rPr>
              <a:t>Piecies</a:t>
            </a:r>
            <a:endParaRPr sz="1100">
              <a:latin typeface="Century" panose="02040604050505020304"/>
              <a:cs typeface="Century" panose="020406040505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194" y="2049322"/>
            <a:ext cx="3989651" cy="50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9193" y="2093597"/>
            <a:ext cx="3989704" cy="1036319"/>
          </a:xfrm>
          <a:custGeom>
            <a:avLst/>
            <a:gdLst/>
            <a:ahLst/>
            <a:cxnLst/>
            <a:rect l="l" t="t" r="r" b="b"/>
            <a:pathLst>
              <a:path w="3989704" h="1036319">
                <a:moveTo>
                  <a:pt x="3989652" y="0"/>
                </a:moveTo>
                <a:lnTo>
                  <a:pt x="0" y="0"/>
                </a:lnTo>
                <a:lnTo>
                  <a:pt x="0" y="985288"/>
                </a:lnTo>
                <a:lnTo>
                  <a:pt x="4008" y="1005013"/>
                </a:lnTo>
                <a:lnTo>
                  <a:pt x="14922" y="1021166"/>
                </a:lnTo>
                <a:lnTo>
                  <a:pt x="31075" y="1032080"/>
                </a:lnTo>
                <a:lnTo>
                  <a:pt x="50800" y="1036089"/>
                </a:lnTo>
                <a:lnTo>
                  <a:pt x="3938852" y="1036089"/>
                </a:lnTo>
                <a:lnTo>
                  <a:pt x="3958576" y="1032080"/>
                </a:lnTo>
                <a:lnTo>
                  <a:pt x="3974729" y="1021166"/>
                </a:lnTo>
                <a:lnTo>
                  <a:pt x="3985644" y="1005013"/>
                </a:lnTo>
                <a:lnTo>
                  <a:pt x="3989652" y="985288"/>
                </a:lnTo>
                <a:lnTo>
                  <a:pt x="3989652" y="0"/>
                </a:lnTo>
                <a:close/>
              </a:path>
            </a:pathLst>
          </a:custGeom>
          <a:solidFill>
            <a:srgbClr val="ECE4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0" y="118605"/>
                </a:moveTo>
                <a:lnTo>
                  <a:pt x="2303995" y="118605"/>
                </a:lnTo>
                <a:lnTo>
                  <a:pt x="2303995" y="0"/>
                </a:lnTo>
                <a:lnTo>
                  <a:pt x="0" y="0"/>
                </a:lnTo>
                <a:lnTo>
                  <a:pt x="0" y="118605"/>
                </a:lnTo>
                <a:close/>
              </a:path>
            </a:pathLst>
          </a:custGeom>
          <a:solidFill>
            <a:srgbClr val="9250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99296" y="3156975"/>
            <a:ext cx="2195830" cy="29781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145"/>
              </a:spcBef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3" action="ppaction://hlinksldjump"/>
              </a:rPr>
              <a:t>.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. .</a:t>
            </a:r>
            <a:r>
              <a:rPr sz="400" spc="110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524510">
              <a:lnSpc>
                <a:spcPct val="100000"/>
              </a:lnSpc>
              <a:spcBef>
                <a:spcPts val="220"/>
              </a:spcBef>
              <a:tabLst>
                <a:tab pos="1908810" algn="l"/>
              </a:tabLst>
            </a:pP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10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12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   </a:t>
            </a:r>
            <a:r>
              <a:rPr sz="400" spc="6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  <a:hlinkClick r:id="rId9" action="ppaction://hlinksldjump"/>
              </a:rPr>
              <a:t>.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	. .</a:t>
            </a:r>
            <a:r>
              <a:rPr sz="400" spc="75" dirty="0">
                <a:latin typeface="Snap ITC" panose="04040A07060A02020202"/>
                <a:cs typeface="Snap ITC" panose="04040A07060A02020202"/>
              </a:rPr>
              <a:t> </a:t>
            </a:r>
            <a:r>
              <a:rPr sz="400" spc="-5" dirty="0">
                <a:latin typeface="Snap ITC" panose="04040A07060A02020202"/>
                <a:cs typeface="Snap ITC" panose="04040A07060A02020202"/>
              </a:rPr>
              <a:t>.</a:t>
            </a:r>
            <a:endParaRPr sz="400">
              <a:latin typeface="Snap ITC" panose="04040A07060A02020202"/>
              <a:cs typeface="Snap ITC" panose="04040A07060A02020202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About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Snow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White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and</a:t>
            </a:r>
            <a:r>
              <a:rPr sz="600" spc="1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65" dirty="0"/>
              <a:t>Eric,</a:t>
            </a:r>
            <a:r>
              <a:rPr spc="45" dirty="0"/>
              <a:t> </a:t>
            </a:r>
            <a:r>
              <a:rPr spc="55" dirty="0"/>
              <a:t>Richard</a:t>
            </a:r>
            <a:endParaRPr spc="55" dirty="0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PP_MARK_KEY" val="5342c079-3fb2-439c-bd2a-2f7964aa2547"/>
  <p:tag name="COMMONDATA" val="eyJoZGlkIjoiYTMzOTg0YzgwYjc3N2FjMDU5YTI4OGQ0MmI5MDBhMGEifQ=="/>
</p:tagLst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演示</Application>
  <PresentationFormat>On-screen Show (4:3)</PresentationFormat>
  <Paragraphs>239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Palatino Linotype</vt:lpstr>
      <vt:lpstr>Georgia</vt:lpstr>
      <vt:lpstr>Century</vt:lpstr>
      <vt:lpstr>Times New Roman</vt:lpstr>
      <vt:lpstr>Snap ITC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White and Cinderella - two fairy tales</dc:title>
  <dc:creator>Li Guanlin, Wang Songrui, Li Jiazhou, He Lingrui, Yan Yuheng, Wang Xinhao</dc:creator>
  <cp:lastModifiedBy>32707</cp:lastModifiedBy>
  <cp:revision>2</cp:revision>
  <dcterms:created xsi:type="dcterms:W3CDTF">2023-03-29T14:30:00Z</dcterms:created>
  <dcterms:modified xsi:type="dcterms:W3CDTF">2023-03-29T14:40:55Z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2023-03-29T16:00:00Z</vt:filetime>
  </property>
  <property fmtid="{D5CDD505-2E9C-101B-9397-08002B2CF9AE}" pid="5" name="ICV">
    <vt:lpwstr>61E657FC296242FEBA88E31B05632C19</vt:lpwstr>
  </property>
  <property fmtid="{D5CDD505-2E9C-101B-9397-08002B2CF9AE}" pid="6" name="KSOProductBuildVer">
    <vt:lpwstr>2052-11.1.0.13703</vt:lpwstr>
  </property>
</Properties>
</file>