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4610100" cy="3460750"/>
  <p:notesSz cx="4610100" cy="346075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18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3589694" y="31493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12700" y="0"/>
                </a:moveTo>
                <a:lnTo>
                  <a:pt x="50800" y="0"/>
                </a:lnTo>
              </a:path>
              <a:path w="508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3866643" y="31620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-34" y="19452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206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71056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221449" y="105666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9C8C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13" y="312399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44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2394" y="313669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3493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8969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6643" y="312399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0442" y="313034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6643" y="316209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E3D6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3604" y="312399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15447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12798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12399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219081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3337560"/>
            <a:ext cx="4608195" cy="118745"/>
          </a:xfrm>
          <a:custGeom>
            <a:avLst/>
            <a:gdLst/>
            <a:ahLst/>
            <a:cxnLst/>
            <a:rect l="l" t="t" r="r" b="b"/>
            <a:pathLst>
              <a:path w="4608195" h="118745">
                <a:moveTo>
                  <a:pt x="4608004" y="0"/>
                </a:moveTo>
                <a:lnTo>
                  <a:pt x="0" y="0"/>
                </a:lnTo>
                <a:lnTo>
                  <a:pt x="0" y="118491"/>
                </a:lnTo>
                <a:lnTo>
                  <a:pt x="4608004" y="118491"/>
                </a:lnTo>
                <a:lnTo>
                  <a:pt x="4608004" y="0"/>
                </a:lnTo>
                <a:close/>
              </a:path>
            </a:pathLst>
          </a:custGeom>
          <a:solidFill>
            <a:srgbClr val="3A1A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0"/>
            <a:ext cx="4607940" cy="1961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-11755"/>
            <a:ext cx="1099185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" Type="http://schemas.openxmlformats.org/officeDocument/2006/relationships/slide" Target="slide4.xml"/><Relationship Id="rId26" Type="http://schemas.openxmlformats.org/officeDocument/2006/relationships/slideLayout" Target="../slideLayouts/slideLayout5.xml"/><Relationship Id="rId25" Type="http://schemas.openxmlformats.org/officeDocument/2006/relationships/slide" Target="slide2.xml"/><Relationship Id="rId24" Type="http://schemas.openxmlformats.org/officeDocument/2006/relationships/slide" Target="slide1.xml"/><Relationship Id="rId23" Type="http://schemas.openxmlformats.org/officeDocument/2006/relationships/image" Target="../media/image2.png"/><Relationship Id="rId22" Type="http://schemas.openxmlformats.org/officeDocument/2006/relationships/slide" Target="slide31.xml"/><Relationship Id="rId21" Type="http://schemas.openxmlformats.org/officeDocument/2006/relationships/slide" Target="slide30.xml"/><Relationship Id="rId20" Type="http://schemas.openxmlformats.org/officeDocument/2006/relationships/slide" Target="slide29.xml"/><Relationship Id="rId2" Type="http://schemas.openxmlformats.org/officeDocument/2006/relationships/slide" Target="slide3.xml"/><Relationship Id="rId19" Type="http://schemas.openxmlformats.org/officeDocument/2006/relationships/slide" Target="slide28.xml"/><Relationship Id="rId18" Type="http://schemas.openxmlformats.org/officeDocument/2006/relationships/slide" Target="slide27.xml"/><Relationship Id="rId17" Type="http://schemas.openxmlformats.org/officeDocument/2006/relationships/slide" Target="slide26.xml"/><Relationship Id="rId16" Type="http://schemas.openxmlformats.org/officeDocument/2006/relationships/slide" Target="slide25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6.xml"/><Relationship Id="rId30" Type="http://schemas.openxmlformats.org/officeDocument/2006/relationships/tags" Target="../tags/tag35.xml"/><Relationship Id="rId3" Type="http://schemas.openxmlformats.org/officeDocument/2006/relationships/slide" Target="slide14.xml"/><Relationship Id="rId29" Type="http://schemas.openxmlformats.org/officeDocument/2006/relationships/tags" Target="../tags/tag34.xml"/><Relationship Id="rId28" Type="http://schemas.openxmlformats.org/officeDocument/2006/relationships/tags" Target="../tags/tag33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slide" Target="slide14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7.xml"/><Relationship Id="rId23" Type="http://schemas.openxmlformats.org/officeDocument/2006/relationships/slide" Target="slide10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slide" Target="slide14.xml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7.xml"/><Relationship Id="rId24" Type="http://schemas.openxmlformats.org/officeDocument/2006/relationships/slide" Target="slide12.xml"/><Relationship Id="rId23" Type="http://schemas.openxmlformats.org/officeDocument/2006/relationships/slide" Target="slide10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48.xml"/><Relationship Id="rId30" Type="http://schemas.openxmlformats.org/officeDocument/2006/relationships/tags" Target="../tags/tag47.xml"/><Relationship Id="rId3" Type="http://schemas.openxmlformats.org/officeDocument/2006/relationships/slide" Target="slide8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image" Target="../media/image7.png"/><Relationship Id="rId24" Type="http://schemas.openxmlformats.org/officeDocument/2006/relationships/image" Target="../media/image4.png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slide" Target="slide1.xml"/><Relationship Id="rId23" Type="http://schemas.openxmlformats.org/officeDocument/2006/relationships/slide" Target="slide12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8.xml"/><Relationship Id="rId31" Type="http://schemas.openxmlformats.org/officeDocument/2006/relationships/slideLayout" Target="../slideLayouts/slideLayout5.xml"/><Relationship Id="rId30" Type="http://schemas.openxmlformats.org/officeDocument/2006/relationships/tags" Target="../tags/tag4.xml"/><Relationship Id="rId3" Type="http://schemas.openxmlformats.org/officeDocument/2006/relationships/slide" Target="slide4.xml"/><Relationship Id="rId29" Type="http://schemas.openxmlformats.org/officeDocument/2006/relationships/tags" Target="../tags/tag3.xml"/><Relationship Id="rId28" Type="http://schemas.openxmlformats.org/officeDocument/2006/relationships/tags" Target="../tags/tag2.xml"/><Relationship Id="rId27" Type="http://schemas.openxmlformats.org/officeDocument/2006/relationships/tags" Target="../tags/tag1.xml"/><Relationship Id="rId26" Type="http://schemas.openxmlformats.org/officeDocument/2006/relationships/slide" Target="slide2.xml"/><Relationship Id="rId25" Type="http://schemas.openxmlformats.org/officeDocument/2006/relationships/slide" Target="slide1.xml"/><Relationship Id="rId24" Type="http://schemas.openxmlformats.org/officeDocument/2006/relationships/image" Target="../media/image4.png"/><Relationship Id="rId23" Type="http://schemas.openxmlformats.org/officeDocument/2006/relationships/image" Target="../media/image3.png"/><Relationship Id="rId22" Type="http://schemas.openxmlformats.org/officeDocument/2006/relationships/slide" Target="slide31.xml"/><Relationship Id="rId21" Type="http://schemas.openxmlformats.org/officeDocument/2006/relationships/slide" Target="slide30.xml"/><Relationship Id="rId20" Type="http://schemas.openxmlformats.org/officeDocument/2006/relationships/slide" Target="slide29.xml"/><Relationship Id="rId2" Type="http://schemas.openxmlformats.org/officeDocument/2006/relationships/slide" Target="slide3.xml"/><Relationship Id="rId19" Type="http://schemas.openxmlformats.org/officeDocument/2006/relationships/slide" Target="slide28.xml"/><Relationship Id="rId18" Type="http://schemas.openxmlformats.org/officeDocument/2006/relationships/slide" Target="slide27.xml"/><Relationship Id="rId17" Type="http://schemas.openxmlformats.org/officeDocument/2006/relationships/slide" Target="slide26.xml"/><Relationship Id="rId16" Type="http://schemas.openxmlformats.org/officeDocument/2006/relationships/slide" Target="slide25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" Target="slide21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0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tags" Target="../tags/tag81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88.xml"/><Relationship Id="rId28" Type="http://schemas.openxmlformats.org/officeDocument/2006/relationships/tags" Target="../tags/tag87.xml"/><Relationship Id="rId27" Type="http://schemas.openxmlformats.org/officeDocument/2006/relationships/tags" Target="../tags/tag86.xml"/><Relationship Id="rId26" Type="http://schemas.openxmlformats.org/officeDocument/2006/relationships/tags" Target="../tags/tag85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95.xml"/><Relationship Id="rId30" Type="http://schemas.openxmlformats.org/officeDocument/2006/relationships/tags" Target="../tags/tag94.xml"/><Relationship Id="rId3" Type="http://schemas.openxmlformats.org/officeDocument/2006/relationships/slide" Target="slide8.xml"/><Relationship Id="rId29" Type="http://schemas.openxmlformats.org/officeDocument/2006/relationships/tags" Target="../tags/tag93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1.xml"/><Relationship Id="rId25" Type="http://schemas.openxmlformats.org/officeDocument/2006/relationships/image" Target="../media/image7.png"/><Relationship Id="rId24" Type="http://schemas.openxmlformats.org/officeDocument/2006/relationships/image" Target="../media/image4.png"/><Relationship Id="rId23" Type="http://schemas.openxmlformats.org/officeDocument/2006/relationships/image" Target="../media/image6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17.xml"/><Relationship Id="rId8" Type="http://schemas.openxmlformats.org/officeDocument/2006/relationships/slide" Target="slide16.xml"/><Relationship Id="rId7" Type="http://schemas.openxmlformats.org/officeDocument/2006/relationships/slide" Target="slide15.xml"/><Relationship Id="rId6" Type="http://schemas.openxmlformats.org/officeDocument/2006/relationships/slide" Target="slide14.xml"/><Relationship Id="rId5" Type="http://schemas.openxmlformats.org/officeDocument/2006/relationships/slide" Target="slide8.xml"/><Relationship Id="rId4" Type="http://schemas.openxmlformats.org/officeDocument/2006/relationships/slide" Target="slide4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25.xml"/><Relationship Id="rId29" Type="http://schemas.openxmlformats.org/officeDocument/2006/relationships/tags" Target="../tags/tag99.xml"/><Relationship Id="rId28" Type="http://schemas.openxmlformats.org/officeDocument/2006/relationships/tags" Target="../tags/tag98.xml"/><Relationship Id="rId27" Type="http://schemas.openxmlformats.org/officeDocument/2006/relationships/tags" Target="../tags/tag97.xml"/><Relationship Id="rId26" Type="http://schemas.openxmlformats.org/officeDocument/2006/relationships/tags" Target="../tags/tag96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13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4.xml"/><Relationship Id="rId14" Type="http://schemas.openxmlformats.org/officeDocument/2006/relationships/slide" Target="slide23.xml"/><Relationship Id="rId13" Type="http://schemas.openxmlformats.org/officeDocument/2006/relationships/slide" Target="slide22.xml"/><Relationship Id="rId12" Type="http://schemas.openxmlformats.org/officeDocument/2006/relationships/slide" Target="slide20.xml"/><Relationship Id="rId11" Type="http://schemas.openxmlformats.org/officeDocument/2006/relationships/slide" Target="slide19.xml"/><Relationship Id="rId10" Type="http://schemas.openxmlformats.org/officeDocument/2006/relationships/slide" Target="slide18.xml"/><Relationship Id="rId1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14.xml"/><Relationship Id="rId29" Type="http://schemas.openxmlformats.org/officeDocument/2006/relationships/tags" Target="../tags/tag103.xml"/><Relationship Id="rId28" Type="http://schemas.openxmlformats.org/officeDocument/2006/relationships/tags" Target="../tags/tag102.xml"/><Relationship Id="rId27" Type="http://schemas.openxmlformats.org/officeDocument/2006/relationships/tags" Target="../tags/tag101.xml"/><Relationship Id="rId26" Type="http://schemas.openxmlformats.org/officeDocument/2006/relationships/tags" Target="../tags/tag100.xml"/><Relationship Id="rId25" Type="http://schemas.openxmlformats.org/officeDocument/2006/relationships/slide" Target="slide1.xml"/><Relationship Id="rId24" Type="http://schemas.openxmlformats.org/officeDocument/2006/relationships/slide" Target="slide12.xml"/><Relationship Id="rId23" Type="http://schemas.openxmlformats.org/officeDocument/2006/relationships/slide" Target="slide2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" Type="http://schemas.openxmlformats.org/officeDocument/2006/relationships/slide" Target="slide14.xml"/><Relationship Id="rId28" Type="http://schemas.openxmlformats.org/officeDocument/2006/relationships/slideLayout" Target="../slideLayouts/slideLayout5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slide" Target="slide1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0" Type="http://schemas.openxmlformats.org/officeDocument/2006/relationships/slideLayout" Target="../slideLayouts/slideLayout5.xml"/><Relationship Id="rId3" Type="http://schemas.openxmlformats.org/officeDocument/2006/relationships/slide" Target="slide8.xml"/><Relationship Id="rId29" Type="http://schemas.openxmlformats.org/officeDocument/2006/relationships/tags" Target="../tags/tag111.xml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tags" Target="../tags/tag108.xml"/><Relationship Id="rId25" Type="http://schemas.openxmlformats.org/officeDocument/2006/relationships/slide" Target="slide1.xml"/><Relationship Id="rId24" Type="http://schemas.openxmlformats.org/officeDocument/2006/relationships/image" Target="../media/image3.png"/><Relationship Id="rId23" Type="http://schemas.openxmlformats.org/officeDocument/2006/relationships/image" Target="../media/image6.png"/><Relationship Id="rId22" Type="http://schemas.openxmlformats.org/officeDocument/2006/relationships/image" Target="../media/image8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8.xml"/><Relationship Id="rId31" Type="http://schemas.openxmlformats.org/officeDocument/2006/relationships/tags" Target="../tags/tag7.xml"/><Relationship Id="rId30" Type="http://schemas.openxmlformats.org/officeDocument/2006/relationships/tags" Target="../tags/tag6.xml"/><Relationship Id="rId3" Type="http://schemas.openxmlformats.org/officeDocument/2006/relationships/slide" Target="slide8.xml"/><Relationship Id="rId29" Type="http://schemas.openxmlformats.org/officeDocument/2006/relationships/tags" Target="../tags/tag5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image" Target="../media/image7.png"/><Relationship Id="rId24" Type="http://schemas.openxmlformats.org/officeDocument/2006/relationships/image" Target="../media/image6.png"/><Relationship Id="rId23" Type="http://schemas.openxmlformats.org/officeDocument/2006/relationships/image" Target="../media/image4.png"/><Relationship Id="rId22" Type="http://schemas.openxmlformats.org/officeDocument/2006/relationships/image" Target="../media/image5.png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7" Type="http://schemas.openxmlformats.org/officeDocument/2006/relationships/slideLayout" Target="../slideLayouts/slideLayout5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slide" Target="slide1.xml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" Target="slide18.xml"/><Relationship Id="rId8" Type="http://schemas.openxmlformats.org/officeDocument/2006/relationships/slide" Target="slide17.xml"/><Relationship Id="rId7" Type="http://schemas.openxmlformats.org/officeDocument/2006/relationships/slide" Target="slide16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3" Type="http://schemas.openxmlformats.org/officeDocument/2006/relationships/slide" Target="slide8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slide" Target="slide1.xml"/><Relationship Id="rId21" Type="http://schemas.openxmlformats.org/officeDocument/2006/relationships/slide" Target="slide31.xml"/><Relationship Id="rId20" Type="http://schemas.openxmlformats.org/officeDocument/2006/relationships/slide" Target="slide30.xml"/><Relationship Id="rId2" Type="http://schemas.openxmlformats.org/officeDocument/2006/relationships/slide" Target="slide4.xml"/><Relationship Id="rId19" Type="http://schemas.openxmlformats.org/officeDocument/2006/relationships/slide" Target="slide29.xml"/><Relationship Id="rId18" Type="http://schemas.openxmlformats.org/officeDocument/2006/relationships/slide" Target="slide28.xml"/><Relationship Id="rId17" Type="http://schemas.openxmlformats.org/officeDocument/2006/relationships/slide" Target="slide27.xml"/><Relationship Id="rId16" Type="http://schemas.openxmlformats.org/officeDocument/2006/relationships/slide" Target="slide26.xml"/><Relationship Id="rId15" Type="http://schemas.openxmlformats.org/officeDocument/2006/relationships/slide" Target="slide25.xml"/><Relationship Id="rId14" Type="http://schemas.openxmlformats.org/officeDocument/2006/relationships/slide" Target="slide24.xml"/><Relationship Id="rId13" Type="http://schemas.openxmlformats.org/officeDocument/2006/relationships/slide" Target="slide23.xml"/><Relationship Id="rId12" Type="http://schemas.openxmlformats.org/officeDocument/2006/relationships/slide" Target="slide22.xml"/><Relationship Id="rId11" Type="http://schemas.openxmlformats.org/officeDocument/2006/relationships/slide" Target="slide20.xml"/><Relationship Id="rId10" Type="http://schemas.openxmlformats.org/officeDocument/2006/relationships/slide" Target="slide19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12.xml"/><Relationship Id="rId31" Type="http://schemas.openxmlformats.org/officeDocument/2006/relationships/tags" Target="../tags/tag11.xml"/><Relationship Id="rId30" Type="http://schemas.openxmlformats.org/officeDocument/2006/relationships/tags" Target="../tags/tag10.xml"/><Relationship Id="rId3" Type="http://schemas.openxmlformats.org/officeDocument/2006/relationships/slide" Target="slide13.xml"/><Relationship Id="rId29" Type="http://schemas.openxmlformats.org/officeDocument/2006/relationships/tags" Target="../tags/tag9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slide" Target="slide4.xml"/><Relationship Id="rId24" Type="http://schemas.openxmlformats.org/officeDocument/2006/relationships/slide" Target="slide5.xml"/><Relationship Id="rId23" Type="http://schemas.openxmlformats.org/officeDocument/2006/relationships/slide" Target="slide8.xml"/><Relationship Id="rId22" Type="http://schemas.openxmlformats.org/officeDocument/2006/relationships/slide" Target="slide7.xml"/><Relationship Id="rId21" Type="http://schemas.openxmlformats.org/officeDocument/2006/relationships/image" Target="../media/image5.png"/><Relationship Id="rId20" Type="http://schemas.openxmlformats.org/officeDocument/2006/relationships/slide" Target="slide31.xml"/><Relationship Id="rId2" Type="http://schemas.openxmlformats.org/officeDocument/2006/relationships/slide" Target="slide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3.xml"/><Relationship Id="rId11" Type="http://schemas.openxmlformats.org/officeDocument/2006/relationships/slide" Target="slide22.xml"/><Relationship Id="rId10" Type="http://schemas.openxmlformats.org/officeDocument/2006/relationships/slide" Target="slide2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slide" Target="slide18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16.xml"/><Relationship Id="rId31" Type="http://schemas.openxmlformats.org/officeDocument/2006/relationships/tags" Target="../tags/tag15.xml"/><Relationship Id="rId30" Type="http://schemas.openxmlformats.org/officeDocument/2006/relationships/tags" Target="../tags/tag14.xml"/><Relationship Id="rId3" Type="http://schemas.openxmlformats.org/officeDocument/2006/relationships/slide" Target="slide13.xml"/><Relationship Id="rId29" Type="http://schemas.openxmlformats.org/officeDocument/2006/relationships/tags" Target="../tags/tag13.xml"/><Relationship Id="rId28" Type="http://schemas.openxmlformats.org/officeDocument/2006/relationships/slide" Target="slide1.xml"/><Relationship Id="rId27" Type="http://schemas.openxmlformats.org/officeDocument/2006/relationships/slide" Target="slide12.xml"/><Relationship Id="rId26" Type="http://schemas.openxmlformats.org/officeDocument/2006/relationships/slide" Target="slide2.xml"/><Relationship Id="rId25" Type="http://schemas.openxmlformats.org/officeDocument/2006/relationships/slide" Target="slide4.xml"/><Relationship Id="rId24" Type="http://schemas.openxmlformats.org/officeDocument/2006/relationships/slide" Target="slide5.xml"/><Relationship Id="rId23" Type="http://schemas.openxmlformats.org/officeDocument/2006/relationships/slide" Target="slide8.xml"/><Relationship Id="rId22" Type="http://schemas.openxmlformats.org/officeDocument/2006/relationships/slide" Target="slide7.xml"/><Relationship Id="rId21" Type="http://schemas.openxmlformats.org/officeDocument/2006/relationships/image" Target="../media/image5.png"/><Relationship Id="rId20" Type="http://schemas.openxmlformats.org/officeDocument/2006/relationships/slide" Target="slide31.xml"/><Relationship Id="rId2" Type="http://schemas.openxmlformats.org/officeDocument/2006/relationships/slide" Target="slide3.xml"/><Relationship Id="rId19" Type="http://schemas.openxmlformats.org/officeDocument/2006/relationships/slide" Target="slide30.xml"/><Relationship Id="rId18" Type="http://schemas.openxmlformats.org/officeDocument/2006/relationships/slide" Target="slide29.xml"/><Relationship Id="rId17" Type="http://schemas.openxmlformats.org/officeDocument/2006/relationships/slide" Target="slide28.xml"/><Relationship Id="rId16" Type="http://schemas.openxmlformats.org/officeDocument/2006/relationships/slide" Target="slide27.xml"/><Relationship Id="rId15" Type="http://schemas.openxmlformats.org/officeDocument/2006/relationships/slide" Target="slide26.xml"/><Relationship Id="rId14" Type="http://schemas.openxmlformats.org/officeDocument/2006/relationships/slide" Target="slide25.xml"/><Relationship Id="rId13" Type="http://schemas.openxmlformats.org/officeDocument/2006/relationships/slide" Target="slide24.xml"/><Relationship Id="rId12" Type="http://schemas.openxmlformats.org/officeDocument/2006/relationships/slide" Target="slide23.xml"/><Relationship Id="rId11" Type="http://schemas.openxmlformats.org/officeDocument/2006/relationships/slide" Target="slide22.xml"/><Relationship Id="rId10" Type="http://schemas.openxmlformats.org/officeDocument/2006/relationships/slide" Target="slide2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0.xml"/><Relationship Id="rId30" Type="http://schemas.openxmlformats.org/officeDocument/2006/relationships/tags" Target="../tags/tag19.xml"/><Relationship Id="rId3" Type="http://schemas.openxmlformats.org/officeDocument/2006/relationships/slide" Target="slide14.xml"/><Relationship Id="rId29" Type="http://schemas.openxmlformats.org/officeDocument/2006/relationships/tags" Target="../tags/tag18.xml"/><Relationship Id="rId28" Type="http://schemas.openxmlformats.org/officeDocument/2006/relationships/tags" Target="../tags/tag17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4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7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4.xml"/><Relationship Id="rId30" Type="http://schemas.openxmlformats.org/officeDocument/2006/relationships/tags" Target="../tags/tag23.xml"/><Relationship Id="rId3" Type="http://schemas.openxmlformats.org/officeDocument/2006/relationships/slide" Target="slide14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slide" Target="slide1.xml"/><Relationship Id="rId26" Type="http://schemas.openxmlformats.org/officeDocument/2006/relationships/slide" Target="slide12.xml"/><Relationship Id="rId25" Type="http://schemas.openxmlformats.org/officeDocument/2006/relationships/slide" Target="slide2.xml"/><Relationship Id="rId24" Type="http://schemas.openxmlformats.org/officeDocument/2006/relationships/slide" Target="slide7.xml"/><Relationship Id="rId23" Type="http://schemas.openxmlformats.org/officeDocument/2006/relationships/slide" Target="slide5.xml"/><Relationship Id="rId22" Type="http://schemas.openxmlformats.org/officeDocument/2006/relationships/slide" Target="slide8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slide" Target="slide14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" Target="slide20.xml"/><Relationship Id="rId8" Type="http://schemas.openxmlformats.org/officeDocument/2006/relationships/slide" Target="slide19.xml"/><Relationship Id="rId7" Type="http://schemas.openxmlformats.org/officeDocument/2006/relationships/slide" Target="slide18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32" Type="http://schemas.openxmlformats.org/officeDocument/2006/relationships/slideLayout" Target="../slideLayouts/slideLayout5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slide" Target="slide1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slide" Target="slide1.xml"/><Relationship Id="rId26" Type="http://schemas.openxmlformats.org/officeDocument/2006/relationships/slide" Target="slide2.xml"/><Relationship Id="rId25" Type="http://schemas.openxmlformats.org/officeDocument/2006/relationships/slide" Target="slide8.xml"/><Relationship Id="rId24" Type="http://schemas.openxmlformats.org/officeDocument/2006/relationships/slide" Target="slide9.xml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slide" Target="slide4.xml"/><Relationship Id="rId20" Type="http://schemas.openxmlformats.org/officeDocument/2006/relationships/image" Target="../media/image5.png"/><Relationship Id="rId2" Type="http://schemas.openxmlformats.org/officeDocument/2006/relationships/slide" Target="slide13.xml"/><Relationship Id="rId19" Type="http://schemas.openxmlformats.org/officeDocument/2006/relationships/slide" Target="slide31.xml"/><Relationship Id="rId18" Type="http://schemas.openxmlformats.org/officeDocument/2006/relationships/slide" Target="slide30.xml"/><Relationship Id="rId17" Type="http://schemas.openxmlformats.org/officeDocument/2006/relationships/slide" Target="slide29.xml"/><Relationship Id="rId16" Type="http://schemas.openxmlformats.org/officeDocument/2006/relationships/slide" Target="slide28.xml"/><Relationship Id="rId15" Type="http://schemas.openxmlformats.org/officeDocument/2006/relationships/slide" Target="slide27.xml"/><Relationship Id="rId14" Type="http://schemas.openxmlformats.org/officeDocument/2006/relationships/slide" Target="slide26.xml"/><Relationship Id="rId13" Type="http://schemas.openxmlformats.org/officeDocument/2006/relationships/slide" Target="slide25.xml"/><Relationship Id="rId12" Type="http://schemas.openxmlformats.org/officeDocument/2006/relationships/slide" Target="slide24.xml"/><Relationship Id="rId11" Type="http://schemas.openxmlformats.org/officeDocument/2006/relationships/slide" Target="slide23.xml"/><Relationship Id="rId10" Type="http://schemas.openxmlformats.org/officeDocument/2006/relationships/slide" Target="slide22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8969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66643" y="31620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28" name="object 2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2" name="object 4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49" name="object 49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9994" y="384162"/>
            <a:ext cx="3888104" cy="57213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two</a:t>
            </a:r>
            <a:r>
              <a:rPr sz="11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0733" y="1172399"/>
            <a:ext cx="2853690" cy="802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8740" algn="r">
              <a:lnSpc>
                <a:spcPct val="100000"/>
              </a:lnSpc>
              <a:spcBef>
                <a:spcPts val="90"/>
              </a:spcBef>
              <a:tabLst>
                <a:tab pos="901700" algn="l"/>
                <a:tab pos="200088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Guanlin</a:t>
            </a:r>
            <a:r>
              <a:rPr sz="1200" spc="-30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Songrui</a:t>
            </a:r>
            <a:r>
              <a:rPr sz="1200" spc="-44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Li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Jiazhou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 marR="43180" algn="r">
              <a:lnSpc>
                <a:spcPct val="100000"/>
              </a:lnSpc>
              <a:spcBef>
                <a:spcPts val="35"/>
              </a:spcBef>
              <a:tabLst>
                <a:tab pos="983615" algn="l"/>
              </a:tabLst>
            </a:pP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Yan</a:t>
            </a:r>
            <a:r>
              <a:rPr sz="11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Yuheng</a:t>
            </a:r>
            <a:r>
              <a:rPr sz="1200" spc="-52" baseline="28000" dirty="0">
                <a:latin typeface="Palatino Linotype" panose="02040502050505030304"/>
                <a:cs typeface="Palatino Linotype" panose="02040502050505030304"/>
              </a:rPr>
              <a:t>1	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Wang</a:t>
            </a:r>
            <a:r>
              <a:rPr sz="1100" spc="1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Xinhao</a:t>
            </a:r>
            <a:r>
              <a:rPr sz="1200" spc="-15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Palatino Linotype" panose="02040502050505030304"/>
              <a:cs typeface="Palatino Linotype" panose="02040502050505030304"/>
            </a:endParaRPr>
          </a:p>
          <a:p>
            <a:pPr marL="1429385" marR="405765" indent="-87630">
              <a:lnSpc>
                <a:spcPts val="950"/>
              </a:lnSpc>
              <a:spcBef>
                <a:spcPts val="5"/>
              </a:spcBef>
            </a:pPr>
            <a:r>
              <a:rPr sz="900" spc="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800" spc="5" dirty="0">
                <a:latin typeface="Palatino Linotype" panose="02040502050505030304"/>
                <a:cs typeface="Palatino Linotype" panose="02040502050505030304"/>
              </a:rPr>
              <a:t>Undeegraduate</a:t>
            </a:r>
            <a:r>
              <a:rPr sz="800" spc="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8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spc="35" dirty="0">
                <a:latin typeface="Palatino Linotype" panose="02040502050505030304"/>
                <a:cs typeface="Palatino Linotype" panose="02040502050505030304"/>
              </a:rPr>
              <a:t>ICS </a:t>
            </a:r>
            <a:r>
              <a:rPr sz="800" spc="-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Nanjing</a:t>
            </a:r>
            <a:r>
              <a:rPr sz="8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800" dirty="0">
                <a:latin typeface="Palatino Linotype" panose="02040502050505030304"/>
                <a:cs typeface="Palatino Linotype" panose="02040502050505030304"/>
              </a:rPr>
              <a:t>University</a:t>
            </a:r>
            <a:endParaRPr sz="8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0183" y="1172399"/>
            <a:ext cx="782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He</a:t>
            </a:r>
            <a:r>
              <a:rPr sz="1100" spc="4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Lingrui</a:t>
            </a:r>
            <a:r>
              <a:rPr sz="1200" spc="-37" baseline="28000" dirty="0">
                <a:latin typeface="Palatino Linotype" panose="02040502050505030304"/>
                <a:cs typeface="Palatino Linotype" panose="02040502050505030304"/>
              </a:rPr>
              <a:t>1</a:t>
            </a:r>
            <a:endParaRPr sz="1200" baseline="28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60207" y="2139466"/>
            <a:ext cx="1087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2023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sz="1100" spc="-1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sz="11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0" y="2538486"/>
            <a:ext cx="4608195" cy="917575"/>
            <a:chOff x="0" y="2538486"/>
            <a:chExt cx="4608195" cy="917575"/>
          </a:xfrm>
        </p:grpSpPr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31847" y="2538486"/>
              <a:ext cx="544319" cy="68197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0" y="3337559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4395" y="2459614"/>
            <a:ext cx="1467485" cy="431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Little</a:t>
            </a:r>
            <a:r>
              <a:rPr sz="1100" spc="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Riding</a:t>
            </a:r>
            <a:r>
              <a:rPr sz="1100" spc="6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Hood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Sleeping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Beauty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5851" y="2492571"/>
            <a:ext cx="952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160" dirty="0">
                <a:solidFill>
                  <a:srgbClr val="743481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4395" y="2879679"/>
            <a:ext cx="1015365" cy="2222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Frog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Prince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1822:</a:t>
            </a:r>
            <a:r>
              <a:rPr sz="1100" spc="1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third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72742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0451" y="2013367"/>
            <a:ext cx="123888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100" spc="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80578" y="525981"/>
            <a:ext cx="12471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6230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51445"/>
            <a:ext cx="4006215" cy="242570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Similarity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410185"/>
            <a:ext cx="1983105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Beautiful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dirty="0">
                <a:latin typeface="Palatino Linotype" panose="02040502050505030304"/>
                <a:cs typeface="Palatino Linotype" panose="02040502050505030304"/>
              </a:rPr>
              <a:t>&amp;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Optimistic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Unfortunate</a:t>
            </a:r>
            <a:r>
              <a:rPr sz="14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family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65" dirty="0">
                <a:latin typeface="Palatino Linotype" panose="02040502050505030304"/>
                <a:cs typeface="Palatino Linotype" panose="02040502050505030304"/>
              </a:rPr>
              <a:t>Happy</a:t>
            </a:r>
            <a:r>
              <a:rPr sz="14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ending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7246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6483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Diﬀerence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394056"/>
            <a:ext cx="2341245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Princess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9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Maiden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bullied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Resistance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10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Acceptance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35" dirty="0">
                <a:latin typeface="Palatino Linotype" panose="02040502050505030304"/>
                <a:cs typeface="Palatino Linotype" panose="02040502050505030304"/>
              </a:rPr>
              <a:t>Courage</a:t>
            </a:r>
            <a:r>
              <a:rPr sz="14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VS</a:t>
            </a:r>
            <a:r>
              <a:rPr sz="1400" spc="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Opportunity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6581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Implication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449940"/>
            <a:ext cx="34810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80" dirty="0">
                <a:latin typeface="Palatino Linotype" panose="02040502050505030304"/>
                <a:cs typeface="Palatino Linotype" panose="02040502050505030304"/>
              </a:rPr>
              <a:t>Attitude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459" dirty="0">
                <a:latin typeface="Palatino Linotype" panose="02040502050505030304"/>
                <a:cs typeface="Palatino Linotype" panose="02040502050505030304"/>
              </a:rPr>
              <a:t>+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Change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i="1" spc="15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050" i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“Success”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37592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Roles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01704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Domestic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3219" y="1293352"/>
            <a:ext cx="1768475" cy="1180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3520" indent="-160655">
              <a:lnSpc>
                <a:spcPts val="1585"/>
              </a:lnSpc>
              <a:spcBef>
                <a:spcPts val="1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223520" indent="-160655">
              <a:lnSpc>
                <a:spcPts val="158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20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Wife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Mother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00380" lvl="1" indent="-132715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0101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Babysitter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23520" indent="-160655">
              <a:lnSpc>
                <a:spcPct val="100000"/>
              </a:lnSpc>
              <a:spcBef>
                <a:spcPts val="4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23520" algn="l"/>
              </a:tabLst>
            </a:pPr>
            <a:r>
              <a:rPr sz="1400" spc="-25" dirty="0">
                <a:latin typeface="Palatino Linotype" panose="02040502050505030304"/>
                <a:cs typeface="Palatino Linotype" panose="02040502050505030304"/>
              </a:rPr>
              <a:t>Good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40" dirty="0">
                <a:latin typeface="Palatino Linotype" panose="02040502050505030304"/>
                <a:cs typeface="Palatino Linotype" panose="02040502050505030304"/>
              </a:rPr>
              <a:t>at</a:t>
            </a:r>
            <a:r>
              <a:rPr sz="1400" spc="9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65" dirty="0">
                <a:latin typeface="Palatino Linotype" panose="02040502050505030304"/>
                <a:cs typeface="Palatino Linotype" panose="02040502050505030304"/>
              </a:rPr>
              <a:t>housework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37592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Roles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64831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Innocent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394056"/>
            <a:ext cx="2053589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Content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Kind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warm-hearted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Simple</a:t>
            </a:r>
            <a:r>
              <a:rPr sz="140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5" dirty="0">
                <a:latin typeface="Palatino Linotype" panose="02040502050505030304"/>
                <a:cs typeface="Palatino Linotype" panose="02040502050505030304"/>
              </a:rPr>
              <a:t>even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stupid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1166215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4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51" y="1421103"/>
            <a:ext cx="18916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acting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as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background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5264" y="1763763"/>
            <a:ext cx="3977640" cy="19875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2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5851" y="2018651"/>
            <a:ext cx="2583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Father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playing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role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but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not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important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26"/>
          <p:cNvSpPr txBox="1"/>
          <p:nvPr>
            <p:custDataLst>
              <p:tags r:id="rId25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6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7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8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44" y="3120186"/>
            <a:ext cx="1329055" cy="58419"/>
            <a:chOff x="3236544" y="3120186"/>
            <a:chExt cx="1329055" cy="58419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3" name="object 13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7" name="object 17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987217" y="3044988"/>
            <a:ext cx="160782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5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837750"/>
            <a:ext cx="130742" cy="130742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217645"/>
            <a:ext cx="130742" cy="13074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597540"/>
            <a:ext cx="130742" cy="13074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7422"/>
            <a:ext cx="130742" cy="13074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312394" y="792732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Content</a:t>
            </a:r>
            <a:r>
              <a:rPr sz="1100" spc="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3219081"/>
            <a:ext cx="4608195" cy="237490"/>
            <a:chOff x="0" y="3219081"/>
            <a:chExt cx="4608195" cy="237490"/>
          </a:xfrm>
        </p:grpSpPr>
        <p:sp>
          <p:nvSpPr>
            <p:cNvPr id="62" name="object 6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2911297" y="3127181"/>
            <a:ext cx="1601470" cy="3276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5080" algn="r">
              <a:lnSpc>
                <a:spcPct val="100000"/>
              </a:lnSpc>
              <a:spcBef>
                <a:spcPts val="215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6" name="object 26"/>
          <p:cNvSpPr txBox="1"/>
          <p:nvPr>
            <p:custDataLst>
              <p:tags r:id="rId27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8" name="object 47"/>
          <p:cNvSpPr txBox="1"/>
          <p:nvPr>
            <p:custDataLst>
              <p:tags r:id="rId28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6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9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2" name="object 53"/>
          <p:cNvSpPr txBox="1"/>
          <p:nvPr>
            <p:custDataLst>
              <p:tags r:id="rId30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0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4019" y="1078207"/>
            <a:ext cx="2334895" cy="556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8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40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400" spc="2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1626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Absence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father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078207"/>
            <a:ext cx="3482340" cy="12439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9560" indent="-161290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9019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Female: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80" dirty="0">
                <a:latin typeface="Palatino Linotype" panose="02040502050505030304"/>
                <a:cs typeface="Palatino Linotype" panose="02040502050505030304"/>
              </a:rPr>
              <a:t>Low</a:t>
            </a:r>
            <a:r>
              <a:rPr sz="140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social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5" dirty="0">
                <a:latin typeface="Palatino Linotype" panose="02040502050505030304"/>
                <a:cs typeface="Palatino Linotype" panose="02040502050505030304"/>
              </a:rPr>
              <a:t>status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289560" indent="-161290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9019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Male:</a:t>
            </a:r>
            <a:r>
              <a:rPr sz="1400" spc="254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Powerful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50" dirty="0">
                <a:latin typeface="Palatino Linotype" panose="02040502050505030304"/>
                <a:cs typeface="Palatino Linotype" panose="02040502050505030304"/>
              </a:rPr>
              <a:t>government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2700" marR="5080">
              <a:lnSpc>
                <a:spcPct val="101000"/>
              </a:lnSpc>
              <a:spcBef>
                <a:spcPts val="430"/>
              </a:spcBef>
            </a:pP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Results:</a:t>
            </a:r>
            <a:r>
              <a:rPr sz="2050" spc="-7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9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2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No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6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men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recorded</a:t>
            </a:r>
            <a:r>
              <a:rPr sz="2050" spc="11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8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acting  </a:t>
            </a:r>
            <a:r>
              <a:rPr sz="2050" spc="-130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viciously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44526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Example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50734"/>
            <a:ext cx="4006215" cy="242570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Metaphor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1425547"/>
            <a:ext cx="1515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35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1167" y="1782394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Simile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294" y="2027704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A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3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like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thing</a:t>
            </a:r>
            <a:r>
              <a:rPr sz="140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135" dirty="0">
                <a:latin typeface="Palatino Linotype" panose="02040502050505030304"/>
                <a:cs typeface="Palatino Linotype" panose="02040502050505030304"/>
              </a:rPr>
              <a:t>B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81915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343831"/>
            <a:ext cx="3845560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2050" spc="-6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50" dirty="0">
                <a:latin typeface="Palatino Linotype" panose="02040502050505030304"/>
                <a:cs typeface="Palatino Linotype" panose="02040502050505030304"/>
              </a:rPr>
              <a:t>poisonous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5" dirty="0">
                <a:latin typeface="Palatino Linotype" panose="02040502050505030304"/>
                <a:cs typeface="Palatino Linotype" panose="02040502050505030304"/>
              </a:rPr>
              <a:t>apple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200" dirty="0">
                <a:latin typeface="Palatino Linotype" panose="02040502050505030304"/>
                <a:cs typeface="Palatino Linotype" panose="02040502050505030304"/>
              </a:rPr>
              <a:t>was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0" dirty="0"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30" dirty="0">
                <a:latin typeface="Palatino Linotype" panose="02040502050505030304"/>
                <a:cs typeface="Palatino Linotype" panose="02040502050505030304"/>
              </a:rPr>
              <a:t>with </a:t>
            </a:r>
            <a:r>
              <a:rPr sz="2050" spc="-4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40" dirty="0">
                <a:latin typeface="Palatino Linotype" panose="02040502050505030304"/>
                <a:cs typeface="Palatino Linotype" panose="02040502050505030304"/>
              </a:rPr>
              <a:t>red</a:t>
            </a:r>
            <a:r>
              <a:rPr sz="2050" spc="1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cheek.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68770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7294" y="1323422"/>
            <a:ext cx="3717290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2050" spc="-8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2050" spc="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0" dirty="0">
                <a:latin typeface="Palatino Linotype" panose="02040502050505030304"/>
                <a:cs typeface="Palatino Linotype" panose="02040502050505030304"/>
              </a:rPr>
              <a:t>is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7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0" dirty="0">
                <a:latin typeface="Palatino Linotype" panose="02040502050505030304"/>
                <a:cs typeface="Palatino Linotype" panose="02040502050505030304"/>
              </a:rPr>
              <a:t>stupid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55" dirty="0">
                <a:latin typeface="Palatino Linotype" panose="02040502050505030304"/>
                <a:cs typeface="Palatino Linotype" panose="02040502050505030304"/>
              </a:rPr>
              <a:t>goose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55" dirty="0">
                <a:latin typeface="Palatino Linotype" panose="02040502050505030304"/>
                <a:cs typeface="Palatino Linotype" panose="02040502050505030304"/>
              </a:rPr>
              <a:t>to </a:t>
            </a:r>
            <a:r>
              <a:rPr sz="2050" spc="-49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50" dirty="0">
                <a:latin typeface="Palatino Linotype" panose="02040502050505030304"/>
                <a:cs typeface="Palatino Linotype" panose="02040502050505030304"/>
              </a:rPr>
              <a:t>sit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75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2050" spc="11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4" dirty="0">
                <a:latin typeface="Palatino Linotype" panose="02040502050505030304"/>
                <a:cs typeface="Palatino Linotype" panose="02040502050505030304"/>
              </a:rPr>
              <a:t>parlor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25" dirty="0">
                <a:latin typeface="Palatino Linotype" panose="02040502050505030304"/>
                <a:cs typeface="Palatino Linotype" panose="02040502050505030304"/>
              </a:rPr>
              <a:t>with</a:t>
            </a:r>
            <a:r>
              <a:rPr sz="205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050" spc="-110" dirty="0">
                <a:latin typeface="Palatino Linotype" panose="02040502050505030304"/>
                <a:cs typeface="Palatino Linotype" panose="02040502050505030304"/>
              </a:rPr>
              <a:t>us.</a:t>
            </a:r>
            <a:endParaRPr sz="20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6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24901" y="525981"/>
            <a:ext cx="13582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III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7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1800" y="0"/>
            <a:ext cx="3647440" cy="18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635"/>
              </a:lnSpc>
              <a:spcBef>
                <a:spcPts val="95"/>
              </a:spcBef>
              <a:tabLst>
                <a:tab pos="1555115" algn="l"/>
                <a:tab pos="2709545" algn="l"/>
              </a:tabLst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spc="12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1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spc="-67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tr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o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ductio</a:t>
            </a:r>
            <a:r>
              <a:rPr sz="600" spc="6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600" spc="-21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5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74930">
              <a:lnSpc>
                <a:spcPts val="635"/>
              </a:lnSpc>
              <a:tabLst>
                <a:tab pos="1554480" algn="l"/>
                <a:tab pos="2708910" algn="l"/>
              </a:tabLst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3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60" dirty="0">
                <a:latin typeface="Palatino Linotype" panose="02040502050505030304"/>
                <a:cs typeface="Palatino Linotype" panose="02040502050505030304"/>
              </a:rPr>
              <a:t>	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24" name="object 24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5300" y="195501"/>
            <a:ext cx="2682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What</a:t>
            </a:r>
            <a:r>
              <a:rPr sz="1200" spc="8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snow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white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Cinderella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tell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us?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1167" y="1082840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8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0519" y="1262818"/>
            <a:ext cx="1506220" cy="11010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36220" indent="-160655">
              <a:lnSpc>
                <a:spcPct val="100000"/>
              </a:lnSpc>
              <a:spcBef>
                <a:spcPts val="29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36220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Virtues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Tender&amp;Polite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14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Kindhearted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236220" indent="-160655">
              <a:lnSpc>
                <a:spcPts val="162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236220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Vices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spcBef>
                <a:spcPts val="1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30" dirty="0">
                <a:latin typeface="Palatino Linotype" panose="02040502050505030304"/>
                <a:cs typeface="Palatino Linotype" panose="02040502050505030304"/>
              </a:rPr>
              <a:t>Selﬁsh&amp;Merciless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13080" lvl="1" indent="-132715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13715" algn="l"/>
              </a:tabLst>
            </a:pPr>
            <a:r>
              <a:rPr sz="1000" spc="-15" dirty="0">
                <a:latin typeface="Palatino Linotype" panose="02040502050505030304"/>
                <a:cs typeface="Palatino Linotype" panose="02040502050505030304"/>
              </a:rPr>
              <a:t>Fractious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271104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Adults?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0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9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500342"/>
            <a:ext cx="2277745" cy="556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Vicarious</a:t>
            </a:r>
            <a:r>
              <a:rPr sz="14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feeling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40" dirty="0">
                <a:latin typeface="Palatino Linotype" panose="02040502050505030304"/>
                <a:cs typeface="Palatino Linotype" panose="02040502050505030304"/>
              </a:rPr>
              <a:t>Negative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25" dirty="0">
                <a:latin typeface="Palatino Linotype" panose="02040502050505030304"/>
                <a:cs typeface="Palatino Linotype" panose="02040502050505030304"/>
              </a:rPr>
              <a:t>teaching</a:t>
            </a:r>
            <a:r>
              <a:rPr sz="1400" spc="10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material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8" name="object 8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2" name="object 22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73088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Reﬂections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01167" y="1177467"/>
            <a:ext cx="4006215" cy="21272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10795" rIns="0" bIns="0" rtlCol="0">
            <a:spAutoFit/>
          </a:bodyPr>
          <a:lstStyle/>
          <a:p>
            <a:pPr marL="58420">
              <a:lnSpc>
                <a:spcPct val="100000"/>
              </a:lnSpc>
              <a:spcBef>
                <a:spcPts val="8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For</a:t>
            </a:r>
            <a:r>
              <a:rPr sz="12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Children?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3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7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20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4019" y="1406718"/>
            <a:ext cx="2049780" cy="822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2720" indent="-160655">
              <a:lnSpc>
                <a:spcPct val="100000"/>
              </a:lnSpc>
              <a:spcBef>
                <a:spcPts val="50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Words</a:t>
            </a:r>
            <a:r>
              <a:rPr sz="1400" spc="-15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15" dirty="0">
                <a:latin typeface="Palatino Linotype" panose="02040502050505030304"/>
                <a:cs typeface="Palatino Linotype" panose="02040502050505030304"/>
              </a:rPr>
              <a:t>Structure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Imagination</a:t>
            </a:r>
            <a:r>
              <a:rPr sz="1400" spc="-10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10" dirty="0">
                <a:latin typeface="Palatino Linotype" panose="02040502050505030304"/>
                <a:cs typeface="Palatino Linotype" panose="02040502050505030304"/>
              </a:rPr>
              <a:t>Creativity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  <a:p>
            <a:pPr marL="172720" indent="-160655">
              <a:lnSpc>
                <a:spcPct val="100000"/>
              </a:lnSpc>
              <a:spcBef>
                <a:spcPts val="41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3355" algn="l"/>
              </a:tabLst>
            </a:pP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Value</a:t>
            </a:r>
            <a:r>
              <a:rPr sz="1400" spc="-20" dirty="0">
                <a:latin typeface="Century Gothic" panose="020B0502020202020204"/>
                <a:cs typeface="Century Gothic" panose="020B0502020202020204"/>
              </a:rPr>
              <a:t>&amp;</a:t>
            </a:r>
            <a:r>
              <a:rPr sz="1400" spc="-20" dirty="0">
                <a:latin typeface="Palatino Linotype" panose="02040502050505030304"/>
                <a:cs typeface="Palatino Linotype" panose="02040502050505030304"/>
              </a:rPr>
              <a:t>Education</a:t>
            </a:r>
            <a:endParaRPr sz="14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4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5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6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7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  <p:bldP spid="4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627136" y="525981"/>
            <a:ext cx="1353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IV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1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5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6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27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8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9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03135"/>
            <a:ext cx="4608195" cy="1096645"/>
            <a:chOff x="0" y="103135"/>
            <a:chExt cx="4608195" cy="1096645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0" y="219697"/>
              <a:ext cx="4608195" cy="979805"/>
            </a:xfrm>
            <a:custGeom>
              <a:avLst/>
              <a:gdLst/>
              <a:ahLst/>
              <a:cxnLst/>
              <a:rect l="l" t="t" r="r" b="b"/>
              <a:pathLst>
                <a:path w="4608195" h="979805">
                  <a:moveTo>
                    <a:pt x="4608004" y="0"/>
                  </a:moveTo>
                  <a:lnTo>
                    <a:pt x="0" y="0"/>
                  </a:lnTo>
                  <a:lnTo>
                    <a:pt x="0" y="979576"/>
                  </a:lnTo>
                  <a:lnTo>
                    <a:pt x="4608004" y="97957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736255" y="525981"/>
            <a:ext cx="11353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Section</a:t>
            </a:r>
            <a:r>
              <a:rPr sz="245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</a:t>
            </a:r>
            <a:endParaRPr sz="245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-34" y="1197637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19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359" y="1598835"/>
            <a:ext cx="130742" cy="13074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1978730"/>
            <a:ext cx="130742" cy="13074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1359" y="2358625"/>
            <a:ext cx="130742" cy="1307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1359" y="2738521"/>
            <a:ext cx="130742" cy="1307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12394" y="1553818"/>
            <a:ext cx="1706245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3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Background</a:t>
            </a:r>
            <a:r>
              <a:rPr sz="1100" spc="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1100" spc="-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Content</a:t>
            </a:r>
            <a:r>
              <a:rPr sz="1100" spc="4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1100" spc="-3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Analysis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1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Theme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1100" spc="7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1100" spc="-20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Palatino Linotype" panose="02040502050505030304"/>
              <a:buAutoNum type="arabicPlain"/>
            </a:pPr>
            <a:endParaRPr sz="1200">
              <a:latin typeface="Palatino Linotype" panose="02040502050505030304"/>
              <a:cs typeface="Palatino Linotype" panose="02040502050505030304"/>
            </a:endParaRPr>
          </a:p>
          <a:p>
            <a:pPr marL="166370" indent="-154305">
              <a:lnSpc>
                <a:spcPct val="100000"/>
              </a:lnSpc>
              <a:buClr>
                <a:srgbClr val="FFFFFF"/>
              </a:buClr>
              <a:buSzPct val="91000"/>
              <a:buAutoNum type="arabicPlain"/>
              <a:tabLst>
                <a:tab pos="167005" algn="l"/>
              </a:tabLst>
            </a:pPr>
            <a:r>
              <a:rPr sz="1100" spc="-25" dirty="0">
                <a:solidFill>
                  <a:srgbClr val="E3D6E5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References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4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</a:fld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8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4" y="50"/>
            <a:ext cx="4608195" cy="227329"/>
            <a:chOff x="-34" y="50"/>
            <a:chExt cx="4608195" cy="227329"/>
          </a:xfrm>
        </p:grpSpPr>
        <p:sp>
          <p:nvSpPr>
            <p:cNvPr id="3" name="object 3"/>
            <p:cNvSpPr/>
            <p:nvPr/>
          </p:nvSpPr>
          <p:spPr>
            <a:xfrm>
              <a:off x="-34" y="194527"/>
              <a:ext cx="4608195" cy="33020"/>
            </a:xfrm>
            <a:custGeom>
              <a:avLst/>
              <a:gdLst/>
              <a:ahLst/>
              <a:cxnLst/>
              <a:rect l="l" t="t" r="r" b="b"/>
              <a:pathLst>
                <a:path w="4608195" h="33020">
                  <a:moveTo>
                    <a:pt x="4608060" y="0"/>
                  </a:moveTo>
                  <a:lnTo>
                    <a:pt x="0" y="0"/>
                  </a:lnTo>
                  <a:lnTo>
                    <a:pt x="0" y="32685"/>
                  </a:lnTo>
                  <a:lnTo>
                    <a:pt x="4608060" y="32685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10" name="object 1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4" name="object 2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31" name="object 3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7294" y="746390"/>
            <a:ext cx="1731010" cy="1718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[unk13]</a:t>
            </a:r>
            <a:r>
              <a:rPr sz="1100" spc="19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百度百科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2013.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spc="-4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[unk15]</a:t>
            </a:r>
            <a:r>
              <a:rPr sz="1100" spc="-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unknown.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</a:pP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Thu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beamer</a:t>
            </a:r>
            <a:r>
              <a:rPr sz="1100" spc="5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0" dirty="0">
                <a:latin typeface="Palatino Linotype" panose="02040502050505030304"/>
                <a:cs typeface="Palatino Linotype" panose="02040502050505030304"/>
              </a:rPr>
              <a:t>theme.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i="1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unknown</a:t>
            </a:r>
            <a:r>
              <a:rPr sz="1100" spc="-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2015.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5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[wik22]</a:t>
            </a:r>
            <a:r>
              <a:rPr sz="1100" spc="120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solidFill>
                  <a:srgbClr val="743481"/>
                </a:solidFill>
                <a:latin typeface="Palatino Linotype" panose="02040502050505030304"/>
                <a:cs typeface="Palatino Linotype" panose="02040502050505030304"/>
              </a:rPr>
              <a:t>wikipedia.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4510" marR="5080">
              <a:lnSpc>
                <a:spcPct val="103000"/>
              </a:lnSpc>
              <a:spcBef>
                <a:spcPts val="5"/>
              </a:spcBef>
            </a:pP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格林兄弟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-</a:t>
            </a:r>
            <a:r>
              <a:rPr sz="1100" spc="-10" dirty="0">
                <a:latin typeface="宋体" panose="02010600030101010101" pitchFamily="2" charset="-122"/>
                <a:cs typeface="宋体" panose="02010600030101010101" pitchFamily="2" charset="-122"/>
              </a:rPr>
              <a:t>维基百科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.  </a:t>
            </a:r>
            <a:r>
              <a:rPr sz="1100" spc="-2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online,</a:t>
            </a:r>
            <a:r>
              <a:rPr sz="1100" spc="75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dirty="0">
                <a:solidFill>
                  <a:srgbClr val="A47BAD"/>
                </a:solidFill>
                <a:latin typeface="Palatino Linotype" panose="02040502050505030304"/>
                <a:cs typeface="Palatino Linotype" panose="02040502050505030304"/>
              </a:rPr>
              <a:t>2022.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26"/>
          <p:cNvSpPr txBox="1"/>
          <p:nvPr>
            <p:custDataLst>
              <p:tags r:id="rId23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4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5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6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baseline="-23000" dirty="0">
                <a:solidFill>
                  <a:srgbClr val="000000"/>
                </a:solidFill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k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groun</a:t>
            </a:r>
            <a:r>
              <a:rPr sz="60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d</a:t>
            </a:r>
            <a:r>
              <a:rPr sz="600" spc="75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/>
          </a:p>
        </p:txBody>
      </p:sp>
      <p:grpSp>
        <p:nvGrpSpPr>
          <p:cNvPr id="4" name="object 4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5" name="object 5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19" name="object 19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5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1624" y="103135"/>
            <a:ext cx="142240" cy="41275"/>
            <a:chOff x="4081624" y="103135"/>
            <a:chExt cx="142240" cy="41275"/>
          </a:xfrm>
        </p:grpSpPr>
        <p:sp>
          <p:nvSpPr>
            <p:cNvPr id="26" name="object 26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849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8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3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6319" y="1120859"/>
            <a:ext cx="213550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420" dirty="0">
                <a:latin typeface="Garamond" panose="02020404030301010803"/>
                <a:cs typeface="Garamond" panose="02020404030301010803"/>
              </a:rPr>
              <a:t>Thanks</a:t>
            </a:r>
            <a:r>
              <a:rPr sz="3550" spc="-200" dirty="0">
                <a:latin typeface="Garamond" panose="02020404030301010803"/>
                <a:cs typeface="Garamond" panose="02020404030301010803"/>
              </a:rPr>
              <a:t>!</a:t>
            </a:r>
            <a:r>
              <a:rPr sz="1100" spc="-7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unk1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5</a:t>
            </a:r>
            <a:r>
              <a:rPr sz="1100" spc="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template]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23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24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9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85851" y="1018284"/>
            <a:ext cx="17900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12" y="313430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C7AD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595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397" y="313034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3D6E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3120200"/>
            <a:ext cx="4608195" cy="335915"/>
            <a:chOff x="0" y="3120200"/>
            <a:chExt cx="4608195" cy="335915"/>
          </a:xfrm>
        </p:grpSpPr>
        <p:sp>
          <p:nvSpPr>
            <p:cNvPr id="6" name="object 6"/>
            <p:cNvSpPr/>
            <p:nvPr/>
          </p:nvSpPr>
          <p:spPr>
            <a:xfrm>
              <a:off x="3299713" y="312399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44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43604" y="312399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51033" y="315447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23969" y="312798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9112" y="312399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219081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337560"/>
              <a:ext cx="4608195" cy="118745"/>
            </a:xfrm>
            <a:custGeom>
              <a:avLst/>
              <a:gdLst/>
              <a:ahLst/>
              <a:cxnLst/>
              <a:rect l="l" t="t" r="r" b="b"/>
              <a:pathLst>
                <a:path w="4608195" h="118745">
                  <a:moveTo>
                    <a:pt x="4608004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4608004" y="1184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A1A4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13493" y="3130346"/>
            <a:ext cx="203200" cy="38100"/>
            <a:chOff x="3513493" y="3130346"/>
            <a:chExt cx="203200" cy="38100"/>
          </a:xfrm>
        </p:grpSpPr>
        <p:sp>
          <p:nvSpPr>
            <p:cNvPr id="15" name="object 15"/>
            <p:cNvSpPr/>
            <p:nvPr/>
          </p:nvSpPr>
          <p:spPr>
            <a:xfrm>
              <a:off x="3602394" y="31366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13493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9694" y="314939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3790442" y="3120200"/>
            <a:ext cx="203200" cy="48260"/>
            <a:chOff x="3790442" y="3120200"/>
            <a:chExt cx="203200" cy="48260"/>
          </a:xfrm>
        </p:grpSpPr>
        <p:sp>
          <p:nvSpPr>
            <p:cNvPr id="19" name="object 19"/>
            <p:cNvSpPr/>
            <p:nvPr/>
          </p:nvSpPr>
          <p:spPr>
            <a:xfrm>
              <a:off x="3866643" y="312399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C7AD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90442" y="313034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3D6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66643" y="316209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3D6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50"/>
              <a:ext cx="4607940" cy="19611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30" name="object 30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44" name="object 44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51" name="object 51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0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3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60451" y="974506"/>
            <a:ext cx="1840864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u="sng" spc="204" dirty="0">
                <a:uFill>
                  <a:solidFill>
                    <a:srgbClr val="E3D6E5"/>
                  </a:solidFill>
                </a:uFill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trike="noStrike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sngStrike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trike="noStrike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3" action="ppaction://hlinksldjump"/>
              </a:rPr>
              <a:t>.</a:t>
            </a:r>
            <a:r>
              <a:rPr sz="400" b="0" strike="noStrike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8" action="ppaction://hlinksldjump"/>
              </a:rPr>
              <a:t>.</a:t>
            </a:r>
            <a:r>
              <a:rPr sz="400" b="0" strike="noStrike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  <a:hlinkClick r:id="rId20" action="ppaction://hlinksldjump"/>
              </a:rPr>
              <a:t>.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trike="noStrike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trike="noStrike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trike="noStrike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8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3" name="object 26"/>
          <p:cNvSpPr txBox="1"/>
          <p:nvPr>
            <p:custDataLst>
              <p:tags r:id="rId29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4" name="object 47"/>
          <p:cNvSpPr txBox="1"/>
          <p:nvPr>
            <p:custDataLst>
              <p:tags r:id="rId30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4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1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65" name="object 53"/>
          <p:cNvSpPr txBox="1"/>
          <p:nvPr>
            <p:custDataLst>
              <p:tags r:id="rId32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8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0451" y="974506"/>
            <a:ext cx="250317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771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1331595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Green</a:t>
            </a:r>
            <a:r>
              <a:rPr sz="12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Brothers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4251" y="974506"/>
            <a:ext cx="2630170" cy="1475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2730" indent="-139065">
              <a:lnSpc>
                <a:spcPct val="100000"/>
              </a:lnSpc>
              <a:spcBef>
                <a:spcPts val="4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Name:</a:t>
            </a:r>
            <a:r>
              <a:rPr sz="1100" spc="1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20" dirty="0">
                <a:latin typeface="Palatino Linotype" panose="02040502050505030304"/>
                <a:cs typeface="Palatino Linotype" panose="02040502050505030304"/>
              </a:rPr>
              <a:t>Jacob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Wilhelm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Nationality:</a:t>
            </a:r>
            <a:r>
              <a:rPr sz="1100" spc="1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German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330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Born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in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1785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" dirty="0">
                <a:latin typeface="Palatino Linotype" panose="02040502050505030304"/>
                <a:cs typeface="Palatino Linotype" panose="02040502050505030304"/>
              </a:rPr>
              <a:t>1786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30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7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252730" indent="-139065">
              <a:lnSpc>
                <a:spcPct val="1000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253365" algn="l"/>
              </a:tabLst>
            </a:pPr>
            <a:r>
              <a:rPr sz="1100" spc="10" dirty="0">
                <a:latin typeface="Palatino Linotype" panose="02040502050505030304"/>
                <a:cs typeface="Palatino Linotype" panose="02040502050505030304"/>
              </a:rPr>
              <a:t>Titles: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spcBef>
                <a:spcPts val="17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dirty="0">
                <a:latin typeface="Palatino Linotype" panose="02040502050505030304"/>
                <a:cs typeface="Palatino Linotype" panose="02040502050505030304"/>
              </a:rPr>
              <a:t>Poets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Historians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195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20" dirty="0">
                <a:latin typeface="Palatino Linotype" panose="02040502050505030304"/>
                <a:cs typeface="Palatino Linotype" panose="02040502050505030304"/>
              </a:rPr>
              <a:t>Linguists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  <a:p>
            <a:pPr marL="529590" lvl="1" indent="-133350">
              <a:lnSpc>
                <a:spcPts val="1200"/>
              </a:lnSpc>
              <a:buClr>
                <a:srgbClr val="743481"/>
              </a:buClr>
              <a:buFont typeface="Times New Roman" panose="02020603050405020304"/>
              <a:buChar char="•"/>
              <a:tabLst>
                <a:tab pos="530225" algn="l"/>
              </a:tabLst>
            </a:pP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r>
              <a:rPr sz="1000" spc="4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Palatino Linotype" panose="02040502050505030304"/>
                <a:cs typeface="Palatino Linotype" panose="02040502050505030304"/>
              </a:rPr>
              <a:t>Collectors</a:t>
            </a:r>
            <a:endParaRPr sz="10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4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5851" y="864868"/>
            <a:ext cx="34194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1130" marR="50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517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196215"/>
            <a:chOff x="0" y="50"/>
            <a:chExt cx="4608195" cy="196215"/>
          </a:xfrm>
        </p:grpSpPr>
        <p:sp>
          <p:nvSpPr>
            <p:cNvPr id="3" name="object 3"/>
            <p:cNvSpPr/>
            <p:nvPr/>
          </p:nvSpPr>
          <p:spPr>
            <a:xfrm>
              <a:off x="120650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900" y="0"/>
            <a:ext cx="1099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B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a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c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k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groun</a:t>
            </a:r>
            <a:r>
              <a:rPr sz="60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d</a:t>
            </a:r>
            <a:r>
              <a:rPr sz="600" spc="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97418" y="103126"/>
            <a:ext cx="545465" cy="41275"/>
            <a:chOff x="1597418" y="103126"/>
            <a:chExt cx="545465" cy="41275"/>
          </a:xfrm>
        </p:grpSpPr>
        <p:sp>
          <p:nvSpPr>
            <p:cNvPr id="9" name="object 9"/>
            <p:cNvSpPr/>
            <p:nvPr/>
          </p:nvSpPr>
          <p:spPr>
            <a:xfrm>
              <a:off x="1599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503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007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511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015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851952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23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27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0031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5355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03958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573898" y="57625"/>
            <a:ext cx="5562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6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9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.</a:t>
            </a:r>
            <a:r>
              <a:rPr sz="600" spc="25" dirty="0">
                <a:latin typeface="Palatino Linotype" panose="02040502050505030304"/>
                <a:cs typeface="Palatino Linotype" panose="02040502050505030304"/>
                <a:hlinkClick r:id="rId10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.</a:t>
            </a:r>
            <a:r>
              <a:rPr sz="600" spc="30" dirty="0">
                <a:latin typeface="Palatino Linotype" panose="02040502050505030304"/>
                <a:cs typeface="Palatino Linotype" panose="02040502050505030304"/>
                <a:hlinkClick r:id="rId1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20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/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1975" y="103126"/>
            <a:ext cx="192405" cy="41275"/>
            <a:chOff x="2751975" y="103126"/>
            <a:chExt cx="192405" cy="41275"/>
          </a:xfrm>
        </p:grpSpPr>
        <p:sp>
          <p:nvSpPr>
            <p:cNvPr id="23" name="object 23"/>
            <p:cNvSpPr/>
            <p:nvPr/>
          </p:nvSpPr>
          <p:spPr>
            <a:xfrm>
              <a:off x="27545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8049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855315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5709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28455" y="57625"/>
            <a:ext cx="2038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.</a:t>
            </a:r>
            <a:r>
              <a:rPr sz="600" spc="10" dirty="0">
                <a:latin typeface="Palatino Linotype" panose="02040502050505030304"/>
                <a:cs typeface="Palatino Linotype" panose="02040502050505030304"/>
                <a:hlinkClick r:id="rId14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15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6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375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/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81614" y="103126"/>
            <a:ext cx="92075" cy="41275"/>
            <a:chOff x="4081614" y="103126"/>
            <a:chExt cx="92075" cy="41275"/>
          </a:xfrm>
        </p:grpSpPr>
        <p:sp>
          <p:nvSpPr>
            <p:cNvPr id="30" name="object 30"/>
            <p:cNvSpPr/>
            <p:nvPr/>
          </p:nvSpPr>
          <p:spPr>
            <a:xfrm>
              <a:off x="4084154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34561" y="105666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9C8C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58094" y="57625"/>
            <a:ext cx="1530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.</a:t>
            </a:r>
            <a:r>
              <a:rPr sz="600" spc="-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9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405" y="0"/>
            <a:ext cx="5048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R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f</a:t>
            </a:r>
            <a:r>
              <a:rPr sz="900" baseline="-23000" dirty="0"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.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/>
              </a:rPr>
              <a:t>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103135"/>
            <a:ext cx="4608195" cy="311785"/>
            <a:chOff x="0" y="103135"/>
            <a:chExt cx="460819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103135"/>
              <a:ext cx="4607940" cy="1165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219697"/>
              <a:ext cx="4608195" cy="195580"/>
            </a:xfrm>
            <a:custGeom>
              <a:avLst/>
              <a:gdLst/>
              <a:ahLst/>
              <a:cxnLst/>
              <a:rect l="l" t="t" r="r" b="b"/>
              <a:pathLst>
                <a:path w="4608195" h="195579">
                  <a:moveTo>
                    <a:pt x="4608004" y="0"/>
                  </a:moveTo>
                  <a:lnTo>
                    <a:pt x="0" y="0"/>
                  </a:lnTo>
                  <a:lnTo>
                    <a:pt x="0" y="195110"/>
                  </a:lnTo>
                  <a:lnTo>
                    <a:pt x="4608004" y="1951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7434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94589" y="34236"/>
            <a:ext cx="967740" cy="3689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600" spc="6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.</a:t>
            </a:r>
            <a:r>
              <a:rPr sz="600" dirty="0">
                <a:latin typeface="Palatino Linotype" panose="02040502050505030304"/>
                <a:cs typeface="Palatino Linotype" panose="02040502050505030304"/>
                <a:hlinkClick r:id="rId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.</a:t>
            </a:r>
            <a:r>
              <a:rPr sz="600" spc="5" dirty="0">
                <a:latin typeface="Palatino Linotype" panose="02040502050505030304"/>
                <a:cs typeface="Palatino Linotype" panose="02040502050505030304"/>
                <a:hlinkClick r:id="rId21" action="ppaction://hlinksldjump"/>
              </a:rPr>
              <a:t> </a:t>
            </a:r>
            <a:r>
              <a:rPr sz="600" spc="60" dirty="0">
                <a:latin typeface="Palatino Linotype" panose="02040502050505030304"/>
                <a:cs typeface="Palatino Linotype" panose="02040502050505030304"/>
                <a:hlinkClick r:id="rId22" action="ppaction://hlinksldjump"/>
              </a:rPr>
              <a:t>.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3335">
              <a:lnSpc>
                <a:spcPct val="100000"/>
              </a:lnSpc>
              <a:spcBef>
                <a:spcPts val="365"/>
              </a:spcBef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Master</a:t>
            </a:r>
            <a:r>
              <a:rPr sz="12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Piecies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-34" y="413171"/>
            <a:ext cx="4608195" cy="33020"/>
          </a:xfrm>
          <a:custGeom>
            <a:avLst/>
            <a:gdLst/>
            <a:ahLst/>
            <a:cxnLst/>
            <a:rect l="l" t="t" r="r" b="b"/>
            <a:pathLst>
              <a:path w="4608195" h="33020">
                <a:moveTo>
                  <a:pt x="4608060" y="0"/>
                </a:moveTo>
                <a:lnTo>
                  <a:pt x="0" y="0"/>
                </a:lnTo>
                <a:lnTo>
                  <a:pt x="0" y="32685"/>
                </a:lnTo>
                <a:lnTo>
                  <a:pt x="4608060" y="32685"/>
                </a:lnTo>
                <a:lnTo>
                  <a:pt x="4608060" y="0"/>
                </a:lnTo>
                <a:close/>
              </a:path>
            </a:pathLst>
          </a:custGeom>
          <a:solidFill>
            <a:srgbClr val="7434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5264" y="580466"/>
            <a:ext cx="3977640" cy="227965"/>
          </a:xfrm>
          <a:prstGeom prst="rect">
            <a:avLst/>
          </a:prstGeom>
          <a:solidFill>
            <a:srgbClr val="743481"/>
          </a:solidFill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5"/>
              </a:lnSpc>
            </a:pP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Important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time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points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Grimm’s</a:t>
            </a:r>
            <a:r>
              <a:rPr sz="12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2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Tales</a:t>
            </a:r>
            <a:endParaRPr sz="12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1297" y="3038612"/>
            <a:ext cx="1684020" cy="4165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9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0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7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29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7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36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97000" algn="l"/>
              </a:tabLst>
            </a:pP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310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4" action="ppaction://hlinksldjump"/>
              </a:rPr>
              <a:t>.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8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3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5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6" action="ppaction://hlinksldjump"/>
              </a:rPr>
              <a:t>.</a:t>
            </a:r>
            <a:r>
              <a:rPr sz="400" b="0" spc="21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2" action="ppaction://hlinksldjump"/>
              </a:rPr>
              <a:t>.</a:t>
            </a:r>
            <a:r>
              <a:rPr sz="400" b="0" spc="204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" action="ppaction://hlinksldjump"/>
              </a:rPr>
              <a:t>.</a:t>
            </a:r>
            <a:r>
              <a:rPr sz="400" b="0" spc="13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1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27" action="ppaction://hlinksldjump"/>
              </a:rPr>
              <a:t>.</a:t>
            </a:r>
            <a:r>
              <a:rPr sz="400" b="0" spc="23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24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  <a:hlinkClick r:id="rId19" action="ppaction://hlinksldjump"/>
              </a:rPr>
              <a:t>.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	.</a:t>
            </a:r>
            <a:r>
              <a:rPr sz="400" b="0" spc="350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r>
              <a:rPr sz="400" b="0" spc="265" dirty="0">
                <a:latin typeface="Engravers MT" panose="02090707080505020304"/>
                <a:cs typeface="Engravers MT" panose="02090707080505020304"/>
              </a:rPr>
              <a:t> </a:t>
            </a:r>
            <a:r>
              <a:rPr sz="400" b="0" spc="-5" dirty="0">
                <a:latin typeface="Engravers MT" panose="02090707080505020304"/>
                <a:cs typeface="Engravers MT" panose="02090707080505020304"/>
              </a:rPr>
              <a:t>.</a:t>
            </a:r>
            <a:endParaRPr sz="400">
              <a:latin typeface="Engravers MT" panose="02090707080505020304"/>
              <a:cs typeface="Engravers MT" panose="02090707080505020304"/>
            </a:endParaRPr>
          </a:p>
          <a:p>
            <a:pPr marR="86995" algn="r">
              <a:lnSpc>
                <a:spcPct val="100000"/>
              </a:lnSpc>
              <a:spcBef>
                <a:spcPts val="140"/>
              </a:spcBef>
            </a:pP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NJU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R="86995" algn="r">
              <a:lnSpc>
                <a:spcPct val="100000"/>
              </a:lnSpc>
              <a:spcBef>
                <a:spcPts val="210"/>
              </a:spcBef>
            </a:pP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5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1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/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23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300" y="3202688"/>
            <a:ext cx="1712595" cy="252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Eric,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Richard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6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Reﬂection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on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Snow</a:t>
            </a:r>
            <a:r>
              <a:rPr sz="600" spc="8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White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5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and</a:t>
            </a:r>
            <a:r>
              <a:rPr sz="600" spc="9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  <a:hlinkClick r:id="rId27" action="ppaction://hlinksldjump"/>
              </a:rPr>
              <a:t>Cinderella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751" y="864868"/>
            <a:ext cx="347027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9230" marR="17780" indent="-139065">
              <a:lnSpc>
                <a:spcPct val="103000"/>
              </a:lnSpc>
              <a:spcBef>
                <a:spcPts val="5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spc="5" dirty="0">
                <a:latin typeface="Palatino Linotype" panose="02040502050505030304"/>
                <a:cs typeface="Palatino Linotype" panose="02040502050505030304"/>
              </a:rPr>
              <a:t>1814(1812):</a:t>
            </a:r>
            <a:r>
              <a:rPr sz="1100" spc="20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5" dirty="0">
                <a:latin typeface="Palatino Linotype" panose="02040502050505030304"/>
                <a:cs typeface="Palatino Linotype" panose="02040502050505030304"/>
              </a:rPr>
              <a:t>ﬁrst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5" dirty="0"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“German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children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and </a:t>
            </a:r>
            <a:r>
              <a:rPr sz="1100" spc="-26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Family</a:t>
            </a:r>
            <a:r>
              <a:rPr sz="1100" spc="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fairy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tales”[</a:t>
            </a:r>
            <a:r>
              <a:rPr sz="1100" spc="-2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unk13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baidu]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[</a:t>
            </a:r>
            <a:r>
              <a:rPr sz="1100" spc="-35" dirty="0">
                <a:latin typeface="Palatino Linotype" panose="02040502050505030304"/>
                <a:cs typeface="Palatino Linotype" panose="02040502050505030304"/>
                <a:hlinkClick r:id="rId18" action="ppaction://hlinksldjump"/>
              </a:rPr>
              <a:t>wik22</a:t>
            </a:r>
            <a:r>
              <a:rPr sz="1100" spc="-35" dirty="0">
                <a:latin typeface="Palatino Linotype" panose="02040502050505030304"/>
                <a:cs typeface="Palatino Linotype" panose="02040502050505030304"/>
              </a:rPr>
              <a:t>,</a:t>
            </a:r>
            <a:r>
              <a:rPr sz="1100" spc="8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55" dirty="0">
                <a:latin typeface="Palatino Linotype" panose="02040502050505030304"/>
                <a:cs typeface="Palatino Linotype" panose="02040502050505030304"/>
              </a:rPr>
              <a:t>wiki]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  <a:p>
            <a:pPr marL="189230" indent="-139065">
              <a:lnSpc>
                <a:spcPct val="100000"/>
              </a:lnSpc>
              <a:spcBef>
                <a:spcPts val="335"/>
              </a:spcBef>
              <a:buClr>
                <a:srgbClr val="743481"/>
              </a:buClr>
              <a:buFont typeface="Times New Roman" panose="02020603050405020304"/>
              <a:buChar char="•"/>
              <a:tabLst>
                <a:tab pos="189865" algn="l"/>
              </a:tabLst>
            </a:pPr>
            <a:r>
              <a:rPr sz="1100" dirty="0">
                <a:latin typeface="Palatino Linotype" panose="02040502050505030304"/>
                <a:cs typeface="Palatino Linotype" panose="02040502050505030304"/>
              </a:rPr>
              <a:t>1815:</a:t>
            </a:r>
            <a:r>
              <a:rPr sz="1100" spc="18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10" dirty="0"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40" dirty="0">
                <a:latin typeface="Palatino Linotype" panose="02040502050505030304"/>
                <a:cs typeface="Palatino Linotype" panose="02040502050505030304"/>
              </a:rPr>
              <a:t>second</a:t>
            </a:r>
            <a:r>
              <a:rPr sz="1100" spc="7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100" spc="-25" dirty="0">
                <a:latin typeface="Palatino Linotype" panose="02040502050505030304"/>
                <a:cs typeface="Palatino Linotype" panose="02040502050505030304"/>
              </a:rPr>
              <a:t>edition</a:t>
            </a:r>
            <a:endParaRPr sz="11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3" name="object 26"/>
          <p:cNvSpPr txBox="1"/>
          <p:nvPr>
            <p:custDataLst>
              <p:tags r:id="rId28"/>
            </p:custDataLst>
          </p:nvPr>
        </p:nvSpPr>
        <p:spPr>
          <a:xfrm>
            <a:off x="69900" y="0"/>
            <a:ext cx="109918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Background</a:t>
            </a:r>
            <a:r>
              <a:rPr sz="600" spc="7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Introduction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47" name="object 47"/>
          <p:cNvSpPr txBox="1"/>
          <p:nvPr>
            <p:custDataLst>
              <p:tags r:id="rId29"/>
            </p:custDataLst>
          </p:nvPr>
        </p:nvSpPr>
        <p:spPr>
          <a:xfrm>
            <a:off x="2685973" y="0"/>
            <a:ext cx="9499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r">
              <a:lnSpc>
                <a:spcPct val="100000"/>
              </a:lnSpc>
              <a:spcBef>
                <a:spcPts val="95"/>
              </a:spcBef>
            </a:pPr>
            <a:r>
              <a:rPr sz="600" spc="-9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h</a:t>
            </a:r>
            <a:r>
              <a:rPr sz="900" spc="142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37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3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m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30" baseline="-23000" dirty="0"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3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&amp;</a:t>
            </a: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3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Implication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71" name="object 40"/>
          <p:cNvSpPr txBox="1"/>
          <p:nvPr>
            <p:custDataLst>
              <p:tags r:id="rId30"/>
            </p:custDataLst>
          </p:nvPr>
        </p:nvSpPr>
        <p:spPr>
          <a:xfrm>
            <a:off x="1532699" y="0"/>
            <a:ext cx="7753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C</a:t>
            </a:r>
            <a:r>
              <a:rPr sz="900" spc="13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8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o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17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6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900" spc="-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1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e</a:t>
            </a:r>
            <a:r>
              <a:rPr sz="900" spc="-20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2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-21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9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t</a:t>
            </a:r>
            <a:r>
              <a:rPr sz="600" spc="-5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spc="-7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22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n</a:t>
            </a:r>
            <a:r>
              <a:rPr sz="900" spc="89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spc="-104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600" spc="-2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a</a:t>
            </a:r>
            <a:r>
              <a:rPr sz="900" spc="165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-45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l</a:t>
            </a:r>
            <a:r>
              <a:rPr sz="900" spc="-112" baseline="-23000" dirty="0"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600" spc="4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ysis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53" name="object 53"/>
          <p:cNvSpPr txBox="1"/>
          <p:nvPr>
            <p:custDataLst>
              <p:tags r:id="rId31"/>
            </p:custDataLst>
          </p:nvPr>
        </p:nvSpPr>
        <p:spPr>
          <a:xfrm>
            <a:off x="4033405" y="0"/>
            <a:ext cx="504825" cy="10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9C8C9F"/>
                </a:solidFill>
                <a:latin typeface="Palatino Linotype" panose="02040502050505030304"/>
                <a:cs typeface="Palatino Linotype" panose="02040502050505030304"/>
                <a:hlinkClick r:id="rId17" action="ppaction://hlinksldjump">
                  <a:extLst>
                    <a:ext uri="{DAF060AB-1E55-43B9-8AAB-6FB025537F2F}">
                      <wpsdc:hlinkClr xmlns:wpsdc="http://www.wps.cn/officeDocument/2017/drawingmlCustomData" val="FFFFFF"/>
                      <wpsdc:folHlinkClr xmlns:wpsdc="http://www.wps.cn/officeDocument/2017/drawingmlCustomData" val="FFFFFF"/>
                      <wpsdc:hlinkUnderline xmlns:wpsdc="http://www.wps.cn/officeDocument/2017/drawingmlCustomData" val="0"/>
                    </a:ext>
                  </a:extLst>
                </a:hlinkClick>
              </a:rPr>
              <a:t>References</a:t>
            </a:r>
            <a:endParaRPr sz="6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PP_MARK_KEY" val="653a33a6-d692-4488-8621-81ea0c609b1b"/>
  <p:tag name="COMMONDATA" val="eyJoZGlkIjoiYTMzOTg0YzgwYjc3N2FjMDU5YTI4OGQ0MmI5MDBhMGE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14673</Words>
  <Application>WPS 演示</Application>
  <PresentationFormat>On-screen Show (4:3)</PresentationFormat>
  <Paragraphs>1208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Palatino Linotype</vt:lpstr>
      <vt:lpstr>Engravers MT</vt:lpstr>
      <vt:lpstr>Times New Roman</vt:lpstr>
      <vt:lpstr>Calibri</vt:lpstr>
      <vt:lpstr>微软雅黑</vt:lpstr>
      <vt:lpstr>Arial Unicode MS</vt:lpstr>
      <vt:lpstr>Century Gothic</vt:lpstr>
      <vt:lpstr>Garamond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B.a.c.kground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 White and Cinderella - two fairy tales</dc:title>
  <dc:creator>Li Guanlin, Wang Songrui, Li Jiazhou, He Lingrui, Yan Yuheng, Wang Xinhao</dc:creator>
  <cp:lastModifiedBy>32707</cp:lastModifiedBy>
  <cp:revision>4</cp:revision>
  <dcterms:created xsi:type="dcterms:W3CDTF">2023-04-03T12:28:00Z</dcterms:created>
  <dcterms:modified xsi:type="dcterms:W3CDTF">2023-04-07T03:32:26Z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2023-04-04T00:00:00Z</vt:filetime>
  </property>
  <property fmtid="{D5CDD505-2E9C-101B-9397-08002B2CF9AE}" pid="5" name="ICV">
    <vt:lpwstr>5059FC2D7EBD49A7BEC0DC2325F47A6C_12</vt:lpwstr>
  </property>
  <property fmtid="{D5CDD505-2E9C-101B-9397-08002B2CF9AE}" pid="6" name="KSOProductBuildVer">
    <vt:lpwstr>2052-11.1.0.14036</vt:lpwstr>
  </property>
</Properties>
</file>