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4610100" cy="3460750"/>
  <p:notesSz cx="4610100" cy="3460750"/>
  <p:custDataLst>
    <p:tags r:id="rId3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18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299713" y="3123996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36544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143604" y="312399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451033" y="31544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423969" y="312798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329112" y="3123996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3219081"/>
            <a:ext cx="4608195" cy="118745"/>
          </a:xfrm>
          <a:custGeom>
            <a:avLst/>
            <a:gdLst/>
            <a:ahLst/>
            <a:cxnLst/>
            <a:rect l="l" t="t" r="r" b="b"/>
            <a:pathLst>
              <a:path w="4608195" h="118745">
                <a:moveTo>
                  <a:pt x="4608004" y="0"/>
                </a:moveTo>
                <a:lnTo>
                  <a:pt x="0" y="0"/>
                </a:lnTo>
                <a:lnTo>
                  <a:pt x="0" y="118491"/>
                </a:lnTo>
                <a:lnTo>
                  <a:pt x="4608004" y="118491"/>
                </a:lnTo>
                <a:lnTo>
                  <a:pt x="4608004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3337560"/>
            <a:ext cx="4608195" cy="118745"/>
          </a:xfrm>
          <a:custGeom>
            <a:avLst/>
            <a:gdLst/>
            <a:ahLst/>
            <a:cxnLst/>
            <a:rect l="l" t="t" r="r" b="b"/>
            <a:pathLst>
              <a:path w="4608195" h="118745">
                <a:moveTo>
                  <a:pt x="4608004" y="0"/>
                </a:moveTo>
                <a:lnTo>
                  <a:pt x="0" y="0"/>
                </a:lnTo>
                <a:lnTo>
                  <a:pt x="0" y="118491"/>
                </a:lnTo>
                <a:lnTo>
                  <a:pt x="4608004" y="1184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A1A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602394" y="31366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513493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3589694" y="314939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12700" y="0"/>
                </a:moveTo>
                <a:lnTo>
                  <a:pt x="50800" y="0"/>
                </a:lnTo>
              </a:path>
              <a:path w="50800" h="12700">
                <a:moveTo>
                  <a:pt x="0" y="12700"/>
                </a:moveTo>
                <a:lnTo>
                  <a:pt x="38100" y="12700"/>
                </a:lnTo>
              </a:path>
            </a:pathLst>
          </a:custGeom>
          <a:ln w="7591">
            <a:solidFill>
              <a:srgbClr val="E3D6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3866643" y="3123996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3790442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3866643" y="3162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3D6E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3" name="bg 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"/>
            <a:ext cx="4607940" cy="196113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-34" y="194527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3A1A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20649" y="10566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C8C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71056" y="10566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C8C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221449" y="10566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C8C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299713" y="3123996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36544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02394" y="31366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13493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89694" y="312399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E3D6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66643" y="3123996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790442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66643" y="316209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E3D6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3604" y="312399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1544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12798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123996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3219081"/>
            <a:ext cx="4608195" cy="118745"/>
          </a:xfrm>
          <a:custGeom>
            <a:avLst/>
            <a:gdLst/>
            <a:ahLst/>
            <a:cxnLst/>
            <a:rect l="l" t="t" r="r" b="b"/>
            <a:pathLst>
              <a:path w="4608195" h="118745">
                <a:moveTo>
                  <a:pt x="4608004" y="0"/>
                </a:moveTo>
                <a:lnTo>
                  <a:pt x="0" y="0"/>
                </a:lnTo>
                <a:lnTo>
                  <a:pt x="0" y="118491"/>
                </a:lnTo>
                <a:lnTo>
                  <a:pt x="4608004" y="118491"/>
                </a:lnTo>
                <a:lnTo>
                  <a:pt x="4608004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0" y="3337560"/>
            <a:ext cx="4608195" cy="118745"/>
          </a:xfrm>
          <a:custGeom>
            <a:avLst/>
            <a:gdLst/>
            <a:ahLst/>
            <a:cxnLst/>
            <a:rect l="l" t="t" r="r" b="b"/>
            <a:pathLst>
              <a:path w="4608195" h="118745">
                <a:moveTo>
                  <a:pt x="4608004" y="0"/>
                </a:moveTo>
                <a:lnTo>
                  <a:pt x="0" y="0"/>
                </a:lnTo>
                <a:lnTo>
                  <a:pt x="0" y="118491"/>
                </a:lnTo>
                <a:lnTo>
                  <a:pt x="4608004" y="1184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A1A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bg 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0"/>
            <a:ext cx="4607940" cy="1961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900" y="-11755"/>
            <a:ext cx="1099185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" Target="slide17.xml"/><Relationship Id="rId8" Type="http://schemas.openxmlformats.org/officeDocument/2006/relationships/slide" Target="slide16.xml"/><Relationship Id="rId7" Type="http://schemas.openxmlformats.org/officeDocument/2006/relationships/slide" Target="slide15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8.xml"/><Relationship Id="rId3" Type="http://schemas.openxmlformats.org/officeDocument/2006/relationships/slide" Target="slide4.xml"/><Relationship Id="rId26" Type="http://schemas.openxmlformats.org/officeDocument/2006/relationships/slideLayout" Target="../slideLayouts/slideLayout5.xml"/><Relationship Id="rId25" Type="http://schemas.openxmlformats.org/officeDocument/2006/relationships/slide" Target="slide2.xml"/><Relationship Id="rId24" Type="http://schemas.openxmlformats.org/officeDocument/2006/relationships/slide" Target="slide1.xml"/><Relationship Id="rId23" Type="http://schemas.openxmlformats.org/officeDocument/2006/relationships/image" Target="../media/image2.png"/><Relationship Id="rId22" Type="http://schemas.openxmlformats.org/officeDocument/2006/relationships/slide" Target="slide31.xml"/><Relationship Id="rId21" Type="http://schemas.openxmlformats.org/officeDocument/2006/relationships/slide" Target="slide30.xml"/><Relationship Id="rId20" Type="http://schemas.openxmlformats.org/officeDocument/2006/relationships/slide" Target="slide29.xml"/><Relationship Id="rId2" Type="http://schemas.openxmlformats.org/officeDocument/2006/relationships/slide" Target="slide3.xml"/><Relationship Id="rId19" Type="http://schemas.openxmlformats.org/officeDocument/2006/relationships/slide" Target="slide28.xml"/><Relationship Id="rId18" Type="http://schemas.openxmlformats.org/officeDocument/2006/relationships/slide" Target="slide27.xml"/><Relationship Id="rId17" Type="http://schemas.openxmlformats.org/officeDocument/2006/relationships/slide" Target="slide26.xml"/><Relationship Id="rId16" Type="http://schemas.openxmlformats.org/officeDocument/2006/relationships/slide" Target="slide25.xml"/><Relationship Id="rId15" Type="http://schemas.openxmlformats.org/officeDocument/2006/relationships/slide" Target="slide24.xml"/><Relationship Id="rId14" Type="http://schemas.openxmlformats.org/officeDocument/2006/relationships/slide" Target="slide23.xml"/><Relationship Id="rId13" Type="http://schemas.openxmlformats.org/officeDocument/2006/relationships/slide" Target="slide22.xml"/><Relationship Id="rId12" Type="http://schemas.openxmlformats.org/officeDocument/2006/relationships/slide" Target="slide20.xml"/><Relationship Id="rId11" Type="http://schemas.openxmlformats.org/officeDocument/2006/relationships/slide" Target="slide19.xml"/><Relationship Id="rId10" Type="http://schemas.openxmlformats.org/officeDocument/2006/relationships/slide" Target="slide1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36.xml"/><Relationship Id="rId30" Type="http://schemas.openxmlformats.org/officeDocument/2006/relationships/tags" Target="../tags/tag35.xml"/><Relationship Id="rId3" Type="http://schemas.openxmlformats.org/officeDocument/2006/relationships/slide" Target="slide14.xml"/><Relationship Id="rId29" Type="http://schemas.openxmlformats.org/officeDocument/2006/relationships/tags" Target="../tags/tag34.xml"/><Relationship Id="rId28" Type="http://schemas.openxmlformats.org/officeDocument/2006/relationships/tags" Target="../tags/tag33.xml"/><Relationship Id="rId27" Type="http://schemas.openxmlformats.org/officeDocument/2006/relationships/slide" Target="slide1.xml"/><Relationship Id="rId26" Type="http://schemas.openxmlformats.org/officeDocument/2006/relationships/slide" Target="slide2.xml"/><Relationship Id="rId25" Type="http://schemas.openxmlformats.org/officeDocument/2006/relationships/slide" Target="slide8.xml"/><Relationship Id="rId24" Type="http://schemas.openxmlformats.org/officeDocument/2006/relationships/slide" Target="slide9.xml"/><Relationship Id="rId23" Type="http://schemas.openxmlformats.org/officeDocument/2006/relationships/slide" Target="slide7.xml"/><Relationship Id="rId22" Type="http://schemas.openxmlformats.org/officeDocument/2006/relationships/slide" Target="slide12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40.xml"/><Relationship Id="rId30" Type="http://schemas.openxmlformats.org/officeDocument/2006/relationships/tags" Target="../tags/tag39.xml"/><Relationship Id="rId3" Type="http://schemas.openxmlformats.org/officeDocument/2006/relationships/slide" Target="slide14.xml"/><Relationship Id="rId29" Type="http://schemas.openxmlformats.org/officeDocument/2006/relationships/tags" Target="../tags/tag38.xml"/><Relationship Id="rId28" Type="http://schemas.openxmlformats.org/officeDocument/2006/relationships/tags" Target="../tags/tag37.xml"/><Relationship Id="rId27" Type="http://schemas.openxmlformats.org/officeDocument/2006/relationships/slide" Target="slide1.xml"/><Relationship Id="rId26" Type="http://schemas.openxmlformats.org/officeDocument/2006/relationships/slide" Target="slide2.xml"/><Relationship Id="rId25" Type="http://schemas.openxmlformats.org/officeDocument/2006/relationships/slide" Target="slide8.xml"/><Relationship Id="rId24" Type="http://schemas.openxmlformats.org/officeDocument/2006/relationships/slide" Target="slide7.xml"/><Relationship Id="rId23" Type="http://schemas.openxmlformats.org/officeDocument/2006/relationships/slide" Target="slide10.xml"/><Relationship Id="rId22" Type="http://schemas.openxmlformats.org/officeDocument/2006/relationships/slide" Target="slide12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44.xml"/><Relationship Id="rId30" Type="http://schemas.openxmlformats.org/officeDocument/2006/relationships/tags" Target="../tags/tag43.xml"/><Relationship Id="rId3" Type="http://schemas.openxmlformats.org/officeDocument/2006/relationships/slide" Target="slide14.xml"/><Relationship Id="rId29" Type="http://schemas.openxmlformats.org/officeDocument/2006/relationships/tags" Target="../tags/tag42.xml"/><Relationship Id="rId28" Type="http://schemas.openxmlformats.org/officeDocument/2006/relationships/tags" Target="../tags/tag41.xml"/><Relationship Id="rId27" Type="http://schemas.openxmlformats.org/officeDocument/2006/relationships/slide" Target="slide1.xml"/><Relationship Id="rId26" Type="http://schemas.openxmlformats.org/officeDocument/2006/relationships/slide" Target="slide2.xml"/><Relationship Id="rId25" Type="http://schemas.openxmlformats.org/officeDocument/2006/relationships/slide" Target="slide7.xml"/><Relationship Id="rId24" Type="http://schemas.openxmlformats.org/officeDocument/2006/relationships/slide" Target="slide12.xml"/><Relationship Id="rId23" Type="http://schemas.openxmlformats.org/officeDocument/2006/relationships/slide" Target="slide10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48.xml"/><Relationship Id="rId30" Type="http://schemas.openxmlformats.org/officeDocument/2006/relationships/tags" Target="../tags/tag47.xml"/><Relationship Id="rId3" Type="http://schemas.openxmlformats.org/officeDocument/2006/relationships/slide" Target="slide8.xml"/><Relationship Id="rId29" Type="http://schemas.openxmlformats.org/officeDocument/2006/relationships/tags" Target="../tags/tag46.xml"/><Relationship Id="rId28" Type="http://schemas.openxmlformats.org/officeDocument/2006/relationships/tags" Target="../tags/tag45.xml"/><Relationship Id="rId27" Type="http://schemas.openxmlformats.org/officeDocument/2006/relationships/slide" Target="slide1.xml"/><Relationship Id="rId26" Type="http://schemas.openxmlformats.org/officeDocument/2006/relationships/slide" Target="slide12.xml"/><Relationship Id="rId25" Type="http://schemas.openxmlformats.org/officeDocument/2006/relationships/image" Target="../media/image7.png"/><Relationship Id="rId24" Type="http://schemas.openxmlformats.org/officeDocument/2006/relationships/image" Target="../media/image4.png"/><Relationship Id="rId23" Type="http://schemas.openxmlformats.org/officeDocument/2006/relationships/image" Target="../media/image6.png"/><Relationship Id="rId22" Type="http://schemas.openxmlformats.org/officeDocument/2006/relationships/image" Target="../media/image5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4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3.xml"/><Relationship Id="rId12" Type="http://schemas.openxmlformats.org/officeDocument/2006/relationships/slide" Target="slide22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52.xml"/><Relationship Id="rId27" Type="http://schemas.openxmlformats.org/officeDocument/2006/relationships/tags" Target="../tags/tag51.xml"/><Relationship Id="rId26" Type="http://schemas.openxmlformats.org/officeDocument/2006/relationships/tags" Target="../tags/tag50.xml"/><Relationship Id="rId25" Type="http://schemas.openxmlformats.org/officeDocument/2006/relationships/tags" Target="../tags/tag49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56.xml"/><Relationship Id="rId27" Type="http://schemas.openxmlformats.org/officeDocument/2006/relationships/tags" Target="../tags/tag55.xml"/><Relationship Id="rId26" Type="http://schemas.openxmlformats.org/officeDocument/2006/relationships/tags" Target="../tags/tag54.xml"/><Relationship Id="rId25" Type="http://schemas.openxmlformats.org/officeDocument/2006/relationships/tags" Target="../tags/tag53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60.xml"/><Relationship Id="rId27" Type="http://schemas.openxmlformats.org/officeDocument/2006/relationships/tags" Target="../tags/tag59.xml"/><Relationship Id="rId26" Type="http://schemas.openxmlformats.org/officeDocument/2006/relationships/tags" Target="../tags/tag58.xml"/><Relationship Id="rId25" Type="http://schemas.openxmlformats.org/officeDocument/2006/relationships/tags" Target="../tags/tag57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64.xml"/><Relationship Id="rId27" Type="http://schemas.openxmlformats.org/officeDocument/2006/relationships/tags" Target="../tags/tag63.xml"/><Relationship Id="rId26" Type="http://schemas.openxmlformats.org/officeDocument/2006/relationships/tags" Target="../tags/tag62.xml"/><Relationship Id="rId25" Type="http://schemas.openxmlformats.org/officeDocument/2006/relationships/tags" Target="../tags/tag61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68.xml"/><Relationship Id="rId27" Type="http://schemas.openxmlformats.org/officeDocument/2006/relationships/tags" Target="../tags/tag67.xml"/><Relationship Id="rId26" Type="http://schemas.openxmlformats.org/officeDocument/2006/relationships/tags" Target="../tags/tag66.xml"/><Relationship Id="rId25" Type="http://schemas.openxmlformats.org/officeDocument/2006/relationships/tags" Target="../tags/tag65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72.xml"/><Relationship Id="rId27" Type="http://schemas.openxmlformats.org/officeDocument/2006/relationships/tags" Target="../tags/tag71.xml"/><Relationship Id="rId26" Type="http://schemas.openxmlformats.org/officeDocument/2006/relationships/tags" Target="../tags/tag70.xml"/><Relationship Id="rId25" Type="http://schemas.openxmlformats.org/officeDocument/2006/relationships/tags" Target="../tags/tag69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17.xml"/><Relationship Id="rId8" Type="http://schemas.openxmlformats.org/officeDocument/2006/relationships/slide" Target="slide16.xml"/><Relationship Id="rId7" Type="http://schemas.openxmlformats.org/officeDocument/2006/relationships/slide" Target="slide15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8.xml"/><Relationship Id="rId31" Type="http://schemas.openxmlformats.org/officeDocument/2006/relationships/slideLayout" Target="../slideLayouts/slideLayout5.xml"/><Relationship Id="rId30" Type="http://schemas.openxmlformats.org/officeDocument/2006/relationships/tags" Target="../tags/tag4.xml"/><Relationship Id="rId3" Type="http://schemas.openxmlformats.org/officeDocument/2006/relationships/slide" Target="slide4.xml"/><Relationship Id="rId29" Type="http://schemas.openxmlformats.org/officeDocument/2006/relationships/tags" Target="../tags/tag3.xml"/><Relationship Id="rId28" Type="http://schemas.openxmlformats.org/officeDocument/2006/relationships/tags" Target="../tags/tag2.xml"/><Relationship Id="rId27" Type="http://schemas.openxmlformats.org/officeDocument/2006/relationships/tags" Target="../tags/tag1.xml"/><Relationship Id="rId26" Type="http://schemas.openxmlformats.org/officeDocument/2006/relationships/slide" Target="slide2.xml"/><Relationship Id="rId25" Type="http://schemas.openxmlformats.org/officeDocument/2006/relationships/slide" Target="slide1.xml"/><Relationship Id="rId24" Type="http://schemas.openxmlformats.org/officeDocument/2006/relationships/image" Target="../media/image4.png"/><Relationship Id="rId23" Type="http://schemas.openxmlformats.org/officeDocument/2006/relationships/image" Target="../media/image3.png"/><Relationship Id="rId22" Type="http://schemas.openxmlformats.org/officeDocument/2006/relationships/slide" Target="slide31.xml"/><Relationship Id="rId21" Type="http://schemas.openxmlformats.org/officeDocument/2006/relationships/slide" Target="slide30.xml"/><Relationship Id="rId20" Type="http://schemas.openxmlformats.org/officeDocument/2006/relationships/slide" Target="slide29.xml"/><Relationship Id="rId2" Type="http://schemas.openxmlformats.org/officeDocument/2006/relationships/slide" Target="slide3.xml"/><Relationship Id="rId19" Type="http://schemas.openxmlformats.org/officeDocument/2006/relationships/slide" Target="slide28.xml"/><Relationship Id="rId18" Type="http://schemas.openxmlformats.org/officeDocument/2006/relationships/slide" Target="slide27.xml"/><Relationship Id="rId17" Type="http://schemas.openxmlformats.org/officeDocument/2006/relationships/slide" Target="slide26.xml"/><Relationship Id="rId16" Type="http://schemas.openxmlformats.org/officeDocument/2006/relationships/slide" Target="slide25.xml"/><Relationship Id="rId15" Type="http://schemas.openxmlformats.org/officeDocument/2006/relationships/slide" Target="slide24.xml"/><Relationship Id="rId14" Type="http://schemas.openxmlformats.org/officeDocument/2006/relationships/slide" Target="slide23.xml"/><Relationship Id="rId13" Type="http://schemas.openxmlformats.org/officeDocument/2006/relationships/slide" Target="slide22.xml"/><Relationship Id="rId12" Type="http://schemas.openxmlformats.org/officeDocument/2006/relationships/slide" Target="slide20.xml"/><Relationship Id="rId11" Type="http://schemas.openxmlformats.org/officeDocument/2006/relationships/slide" Target="slide19.xml"/><Relationship Id="rId10" Type="http://schemas.openxmlformats.org/officeDocument/2006/relationships/slide" Target="slide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14.xml"/><Relationship Id="rId29" Type="http://schemas.openxmlformats.org/officeDocument/2006/relationships/tags" Target="../tags/tag76.xml"/><Relationship Id="rId28" Type="http://schemas.openxmlformats.org/officeDocument/2006/relationships/tags" Target="../tags/tag75.xml"/><Relationship Id="rId27" Type="http://schemas.openxmlformats.org/officeDocument/2006/relationships/tags" Target="../tags/tag74.xml"/><Relationship Id="rId26" Type="http://schemas.openxmlformats.org/officeDocument/2006/relationships/tags" Target="../tags/tag73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0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14.xml"/><Relationship Id="rId29" Type="http://schemas.openxmlformats.org/officeDocument/2006/relationships/tags" Target="../tags/tag80.xml"/><Relationship Id="rId28" Type="http://schemas.openxmlformats.org/officeDocument/2006/relationships/tags" Target="../tags/tag79.xml"/><Relationship Id="rId27" Type="http://schemas.openxmlformats.org/officeDocument/2006/relationships/tags" Target="../tags/tag78.xml"/><Relationship Id="rId26" Type="http://schemas.openxmlformats.org/officeDocument/2006/relationships/tags" Target="../tags/tag77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1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14.xml"/><Relationship Id="rId29" Type="http://schemas.openxmlformats.org/officeDocument/2006/relationships/tags" Target="../tags/tag84.xml"/><Relationship Id="rId28" Type="http://schemas.openxmlformats.org/officeDocument/2006/relationships/tags" Target="../tags/tag83.xml"/><Relationship Id="rId27" Type="http://schemas.openxmlformats.org/officeDocument/2006/relationships/tags" Target="../tags/tag82.xml"/><Relationship Id="rId26" Type="http://schemas.openxmlformats.org/officeDocument/2006/relationships/tags" Target="../tags/tag81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1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14.xml"/><Relationship Id="rId29" Type="http://schemas.openxmlformats.org/officeDocument/2006/relationships/tags" Target="../tags/tag88.xml"/><Relationship Id="rId28" Type="http://schemas.openxmlformats.org/officeDocument/2006/relationships/tags" Target="../tags/tag87.xml"/><Relationship Id="rId27" Type="http://schemas.openxmlformats.org/officeDocument/2006/relationships/tags" Target="../tags/tag86.xml"/><Relationship Id="rId26" Type="http://schemas.openxmlformats.org/officeDocument/2006/relationships/tags" Target="../tags/tag85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1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14.xml"/><Relationship Id="rId29" Type="http://schemas.openxmlformats.org/officeDocument/2006/relationships/tags" Target="../tags/tag92.xml"/><Relationship Id="rId28" Type="http://schemas.openxmlformats.org/officeDocument/2006/relationships/tags" Target="../tags/tag91.xml"/><Relationship Id="rId27" Type="http://schemas.openxmlformats.org/officeDocument/2006/relationships/tags" Target="../tags/tag90.xml"/><Relationship Id="rId26" Type="http://schemas.openxmlformats.org/officeDocument/2006/relationships/tags" Target="../tags/tag89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1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95.xml"/><Relationship Id="rId30" Type="http://schemas.openxmlformats.org/officeDocument/2006/relationships/tags" Target="../tags/tag94.xml"/><Relationship Id="rId3" Type="http://schemas.openxmlformats.org/officeDocument/2006/relationships/slide" Target="slide8.xml"/><Relationship Id="rId29" Type="http://schemas.openxmlformats.org/officeDocument/2006/relationships/tags" Target="../tags/tag93.xml"/><Relationship Id="rId28" Type="http://schemas.openxmlformats.org/officeDocument/2006/relationships/slide" Target="slide1.xml"/><Relationship Id="rId27" Type="http://schemas.openxmlformats.org/officeDocument/2006/relationships/slide" Target="slide12.xml"/><Relationship Id="rId26" Type="http://schemas.openxmlformats.org/officeDocument/2006/relationships/slide" Target="slide21.xml"/><Relationship Id="rId25" Type="http://schemas.openxmlformats.org/officeDocument/2006/relationships/image" Target="../media/image7.png"/><Relationship Id="rId24" Type="http://schemas.openxmlformats.org/officeDocument/2006/relationships/image" Target="../media/image4.png"/><Relationship Id="rId23" Type="http://schemas.openxmlformats.org/officeDocument/2006/relationships/image" Target="../media/image6.png"/><Relationship Id="rId22" Type="http://schemas.openxmlformats.org/officeDocument/2006/relationships/image" Target="../media/image5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4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3.xml"/><Relationship Id="rId12" Type="http://schemas.openxmlformats.org/officeDocument/2006/relationships/slide" Target="slide22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" Target="slide17.xml"/><Relationship Id="rId8" Type="http://schemas.openxmlformats.org/officeDocument/2006/relationships/slide" Target="slide16.xml"/><Relationship Id="rId7" Type="http://schemas.openxmlformats.org/officeDocument/2006/relationships/slide" Target="slide15.xml"/><Relationship Id="rId6" Type="http://schemas.openxmlformats.org/officeDocument/2006/relationships/slide" Target="slide14.xml"/><Relationship Id="rId5" Type="http://schemas.openxmlformats.org/officeDocument/2006/relationships/slide" Target="slide8.xml"/><Relationship Id="rId4" Type="http://schemas.openxmlformats.org/officeDocument/2006/relationships/slide" Target="slide4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25.xml"/><Relationship Id="rId29" Type="http://schemas.openxmlformats.org/officeDocument/2006/relationships/tags" Target="../tags/tag99.xml"/><Relationship Id="rId28" Type="http://schemas.openxmlformats.org/officeDocument/2006/relationships/tags" Target="../tags/tag98.xml"/><Relationship Id="rId27" Type="http://schemas.openxmlformats.org/officeDocument/2006/relationships/tags" Target="../tags/tag97.xml"/><Relationship Id="rId26" Type="http://schemas.openxmlformats.org/officeDocument/2006/relationships/tags" Target="../tags/tag96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1.xml"/><Relationship Id="rId22" Type="http://schemas.openxmlformats.org/officeDocument/2006/relationships/image" Target="../media/image5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13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4.xml"/><Relationship Id="rId14" Type="http://schemas.openxmlformats.org/officeDocument/2006/relationships/slide" Target="slide23.xml"/><Relationship Id="rId13" Type="http://schemas.openxmlformats.org/officeDocument/2006/relationships/slide" Target="slide22.xml"/><Relationship Id="rId12" Type="http://schemas.openxmlformats.org/officeDocument/2006/relationships/slide" Target="slide20.xml"/><Relationship Id="rId11" Type="http://schemas.openxmlformats.org/officeDocument/2006/relationships/slide" Target="slide19.xml"/><Relationship Id="rId10" Type="http://schemas.openxmlformats.org/officeDocument/2006/relationships/slide" Target="slide18.xml"/><Relationship Id="rId1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14.xml"/><Relationship Id="rId29" Type="http://schemas.openxmlformats.org/officeDocument/2006/relationships/tags" Target="../tags/tag103.xml"/><Relationship Id="rId28" Type="http://schemas.openxmlformats.org/officeDocument/2006/relationships/tags" Target="../tags/tag102.xml"/><Relationship Id="rId27" Type="http://schemas.openxmlformats.org/officeDocument/2006/relationships/tags" Target="../tags/tag101.xml"/><Relationship Id="rId26" Type="http://schemas.openxmlformats.org/officeDocument/2006/relationships/tags" Target="../tags/tag100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1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8" Type="http://schemas.openxmlformats.org/officeDocument/2006/relationships/slideLayout" Target="../slideLayouts/slideLayout5.xml"/><Relationship Id="rId27" Type="http://schemas.openxmlformats.org/officeDocument/2006/relationships/tags" Target="../tags/tag107.xml"/><Relationship Id="rId26" Type="http://schemas.openxmlformats.org/officeDocument/2006/relationships/tags" Target="../tags/tag106.xml"/><Relationship Id="rId25" Type="http://schemas.openxmlformats.org/officeDocument/2006/relationships/tags" Target="../tags/tag105.xml"/><Relationship Id="rId24" Type="http://schemas.openxmlformats.org/officeDocument/2006/relationships/tags" Target="../tags/tag104.xml"/><Relationship Id="rId23" Type="http://schemas.openxmlformats.org/officeDocument/2006/relationships/slide" Target="slide1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8.xml"/><Relationship Id="rId29" Type="http://schemas.openxmlformats.org/officeDocument/2006/relationships/tags" Target="../tags/tag111.xml"/><Relationship Id="rId28" Type="http://schemas.openxmlformats.org/officeDocument/2006/relationships/tags" Target="../tags/tag110.xml"/><Relationship Id="rId27" Type="http://schemas.openxmlformats.org/officeDocument/2006/relationships/tags" Target="../tags/tag109.xml"/><Relationship Id="rId26" Type="http://schemas.openxmlformats.org/officeDocument/2006/relationships/tags" Target="../tags/tag108.xml"/><Relationship Id="rId25" Type="http://schemas.openxmlformats.org/officeDocument/2006/relationships/slide" Target="slide1.xml"/><Relationship Id="rId24" Type="http://schemas.openxmlformats.org/officeDocument/2006/relationships/image" Target="../media/image3.png"/><Relationship Id="rId23" Type="http://schemas.openxmlformats.org/officeDocument/2006/relationships/image" Target="../media/image6.png"/><Relationship Id="rId22" Type="http://schemas.openxmlformats.org/officeDocument/2006/relationships/image" Target="../media/image8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4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3.xml"/><Relationship Id="rId12" Type="http://schemas.openxmlformats.org/officeDocument/2006/relationships/slide" Target="slide22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3" Type="http://schemas.openxmlformats.org/officeDocument/2006/relationships/slideLayout" Target="../slideLayouts/slideLayout5.xml"/><Relationship Id="rId32" Type="http://schemas.openxmlformats.org/officeDocument/2006/relationships/tags" Target="../tags/tag8.xml"/><Relationship Id="rId31" Type="http://schemas.openxmlformats.org/officeDocument/2006/relationships/tags" Target="../tags/tag7.xml"/><Relationship Id="rId30" Type="http://schemas.openxmlformats.org/officeDocument/2006/relationships/tags" Target="../tags/tag6.xml"/><Relationship Id="rId3" Type="http://schemas.openxmlformats.org/officeDocument/2006/relationships/slide" Target="slide8.xml"/><Relationship Id="rId29" Type="http://schemas.openxmlformats.org/officeDocument/2006/relationships/tags" Target="../tags/tag5.xml"/><Relationship Id="rId28" Type="http://schemas.openxmlformats.org/officeDocument/2006/relationships/slide" Target="slide1.xml"/><Relationship Id="rId27" Type="http://schemas.openxmlformats.org/officeDocument/2006/relationships/slide" Target="slide12.xml"/><Relationship Id="rId26" Type="http://schemas.openxmlformats.org/officeDocument/2006/relationships/slide" Target="slide2.xml"/><Relationship Id="rId25" Type="http://schemas.openxmlformats.org/officeDocument/2006/relationships/image" Target="../media/image7.png"/><Relationship Id="rId24" Type="http://schemas.openxmlformats.org/officeDocument/2006/relationships/image" Target="../media/image6.png"/><Relationship Id="rId23" Type="http://schemas.openxmlformats.org/officeDocument/2006/relationships/image" Target="../media/image4.png"/><Relationship Id="rId22" Type="http://schemas.openxmlformats.org/officeDocument/2006/relationships/image" Target="../media/image5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4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3.xml"/><Relationship Id="rId12" Type="http://schemas.openxmlformats.org/officeDocument/2006/relationships/slide" Target="slide22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" Type="http://schemas.openxmlformats.org/officeDocument/2006/relationships/slide" Target="slide8.xml"/><Relationship Id="rId27" Type="http://schemas.openxmlformats.org/officeDocument/2006/relationships/slideLayout" Target="../slideLayouts/slideLayout5.xml"/><Relationship Id="rId26" Type="http://schemas.openxmlformats.org/officeDocument/2006/relationships/tags" Target="../tags/tag115.xml"/><Relationship Id="rId25" Type="http://schemas.openxmlformats.org/officeDocument/2006/relationships/tags" Target="../tags/tag114.xml"/><Relationship Id="rId24" Type="http://schemas.openxmlformats.org/officeDocument/2006/relationships/tags" Target="../tags/tag113.xml"/><Relationship Id="rId23" Type="http://schemas.openxmlformats.org/officeDocument/2006/relationships/tags" Target="../tags/tag112.xml"/><Relationship Id="rId22" Type="http://schemas.openxmlformats.org/officeDocument/2006/relationships/slide" Target="slide1.xml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4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3.xml"/><Relationship Id="rId12" Type="http://schemas.openxmlformats.org/officeDocument/2006/relationships/slide" Target="slide22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" Type="http://schemas.openxmlformats.org/officeDocument/2006/relationships/slide" Target="slide8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117.xml"/><Relationship Id="rId23" Type="http://schemas.openxmlformats.org/officeDocument/2006/relationships/tags" Target="../tags/tag116.xml"/><Relationship Id="rId22" Type="http://schemas.openxmlformats.org/officeDocument/2006/relationships/slide" Target="slide1.xml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4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3.xml"/><Relationship Id="rId12" Type="http://schemas.openxmlformats.org/officeDocument/2006/relationships/slide" Target="slide22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" Target="slide19.xml"/><Relationship Id="rId8" Type="http://schemas.openxmlformats.org/officeDocument/2006/relationships/slide" Target="slide18.xml"/><Relationship Id="rId7" Type="http://schemas.openxmlformats.org/officeDocument/2006/relationships/slide" Target="slide17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33" Type="http://schemas.openxmlformats.org/officeDocument/2006/relationships/slideLayout" Target="../slideLayouts/slideLayout5.xml"/><Relationship Id="rId32" Type="http://schemas.openxmlformats.org/officeDocument/2006/relationships/tags" Target="../tags/tag12.xml"/><Relationship Id="rId31" Type="http://schemas.openxmlformats.org/officeDocument/2006/relationships/tags" Target="../tags/tag11.xml"/><Relationship Id="rId30" Type="http://schemas.openxmlformats.org/officeDocument/2006/relationships/tags" Target="../tags/tag10.xml"/><Relationship Id="rId3" Type="http://schemas.openxmlformats.org/officeDocument/2006/relationships/slide" Target="slide13.xml"/><Relationship Id="rId29" Type="http://schemas.openxmlformats.org/officeDocument/2006/relationships/tags" Target="../tags/tag9.xml"/><Relationship Id="rId28" Type="http://schemas.openxmlformats.org/officeDocument/2006/relationships/slide" Target="slide1.xml"/><Relationship Id="rId27" Type="http://schemas.openxmlformats.org/officeDocument/2006/relationships/slide" Target="slide12.xml"/><Relationship Id="rId26" Type="http://schemas.openxmlformats.org/officeDocument/2006/relationships/slide" Target="slide2.xml"/><Relationship Id="rId25" Type="http://schemas.openxmlformats.org/officeDocument/2006/relationships/slide" Target="slide4.xml"/><Relationship Id="rId24" Type="http://schemas.openxmlformats.org/officeDocument/2006/relationships/slide" Target="slide5.xml"/><Relationship Id="rId23" Type="http://schemas.openxmlformats.org/officeDocument/2006/relationships/slide" Target="slide8.xml"/><Relationship Id="rId22" Type="http://schemas.openxmlformats.org/officeDocument/2006/relationships/slide" Target="slide7.xml"/><Relationship Id="rId21" Type="http://schemas.openxmlformats.org/officeDocument/2006/relationships/image" Target="../media/image5.png"/><Relationship Id="rId20" Type="http://schemas.openxmlformats.org/officeDocument/2006/relationships/slide" Target="slide31.xml"/><Relationship Id="rId2" Type="http://schemas.openxmlformats.org/officeDocument/2006/relationships/slide" Target="slide3.xml"/><Relationship Id="rId19" Type="http://schemas.openxmlformats.org/officeDocument/2006/relationships/slide" Target="slide30.xml"/><Relationship Id="rId18" Type="http://schemas.openxmlformats.org/officeDocument/2006/relationships/slide" Target="slide29.xml"/><Relationship Id="rId17" Type="http://schemas.openxmlformats.org/officeDocument/2006/relationships/slide" Target="slide28.xml"/><Relationship Id="rId16" Type="http://schemas.openxmlformats.org/officeDocument/2006/relationships/slide" Target="slide27.xml"/><Relationship Id="rId15" Type="http://schemas.openxmlformats.org/officeDocument/2006/relationships/slide" Target="slide26.xml"/><Relationship Id="rId14" Type="http://schemas.openxmlformats.org/officeDocument/2006/relationships/slide" Target="slide25.xml"/><Relationship Id="rId13" Type="http://schemas.openxmlformats.org/officeDocument/2006/relationships/slide" Target="slide24.xml"/><Relationship Id="rId12" Type="http://schemas.openxmlformats.org/officeDocument/2006/relationships/slide" Target="slide23.xml"/><Relationship Id="rId11" Type="http://schemas.openxmlformats.org/officeDocument/2006/relationships/slide" Target="slide22.xml"/><Relationship Id="rId10" Type="http://schemas.openxmlformats.org/officeDocument/2006/relationships/slide" Target="slide2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" Target="slide19.xml"/><Relationship Id="rId8" Type="http://schemas.openxmlformats.org/officeDocument/2006/relationships/slide" Target="slide18.xml"/><Relationship Id="rId7" Type="http://schemas.openxmlformats.org/officeDocument/2006/relationships/slide" Target="slide17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33" Type="http://schemas.openxmlformats.org/officeDocument/2006/relationships/slideLayout" Target="../slideLayouts/slideLayout5.xml"/><Relationship Id="rId32" Type="http://schemas.openxmlformats.org/officeDocument/2006/relationships/tags" Target="../tags/tag16.xml"/><Relationship Id="rId31" Type="http://schemas.openxmlformats.org/officeDocument/2006/relationships/tags" Target="../tags/tag15.xml"/><Relationship Id="rId30" Type="http://schemas.openxmlformats.org/officeDocument/2006/relationships/tags" Target="../tags/tag14.xml"/><Relationship Id="rId3" Type="http://schemas.openxmlformats.org/officeDocument/2006/relationships/slide" Target="slide13.xml"/><Relationship Id="rId29" Type="http://schemas.openxmlformats.org/officeDocument/2006/relationships/tags" Target="../tags/tag13.xml"/><Relationship Id="rId28" Type="http://schemas.openxmlformats.org/officeDocument/2006/relationships/slide" Target="slide1.xml"/><Relationship Id="rId27" Type="http://schemas.openxmlformats.org/officeDocument/2006/relationships/slide" Target="slide12.xml"/><Relationship Id="rId26" Type="http://schemas.openxmlformats.org/officeDocument/2006/relationships/slide" Target="slide2.xml"/><Relationship Id="rId25" Type="http://schemas.openxmlformats.org/officeDocument/2006/relationships/slide" Target="slide4.xml"/><Relationship Id="rId24" Type="http://schemas.openxmlformats.org/officeDocument/2006/relationships/slide" Target="slide5.xml"/><Relationship Id="rId23" Type="http://schemas.openxmlformats.org/officeDocument/2006/relationships/slide" Target="slide8.xml"/><Relationship Id="rId22" Type="http://schemas.openxmlformats.org/officeDocument/2006/relationships/slide" Target="slide7.xml"/><Relationship Id="rId21" Type="http://schemas.openxmlformats.org/officeDocument/2006/relationships/image" Target="../media/image5.png"/><Relationship Id="rId20" Type="http://schemas.openxmlformats.org/officeDocument/2006/relationships/slide" Target="slide31.xml"/><Relationship Id="rId2" Type="http://schemas.openxmlformats.org/officeDocument/2006/relationships/slide" Target="slide3.xml"/><Relationship Id="rId19" Type="http://schemas.openxmlformats.org/officeDocument/2006/relationships/slide" Target="slide30.xml"/><Relationship Id="rId18" Type="http://schemas.openxmlformats.org/officeDocument/2006/relationships/slide" Target="slide29.xml"/><Relationship Id="rId17" Type="http://schemas.openxmlformats.org/officeDocument/2006/relationships/slide" Target="slide28.xml"/><Relationship Id="rId16" Type="http://schemas.openxmlformats.org/officeDocument/2006/relationships/slide" Target="slide27.xml"/><Relationship Id="rId15" Type="http://schemas.openxmlformats.org/officeDocument/2006/relationships/slide" Target="slide26.xml"/><Relationship Id="rId14" Type="http://schemas.openxmlformats.org/officeDocument/2006/relationships/slide" Target="slide25.xml"/><Relationship Id="rId13" Type="http://schemas.openxmlformats.org/officeDocument/2006/relationships/slide" Target="slide24.xml"/><Relationship Id="rId12" Type="http://schemas.openxmlformats.org/officeDocument/2006/relationships/slide" Target="slide23.xml"/><Relationship Id="rId11" Type="http://schemas.openxmlformats.org/officeDocument/2006/relationships/slide" Target="slide22.xml"/><Relationship Id="rId10" Type="http://schemas.openxmlformats.org/officeDocument/2006/relationships/slide" Target="slide20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20.xml"/><Relationship Id="rId30" Type="http://schemas.openxmlformats.org/officeDocument/2006/relationships/tags" Target="../tags/tag19.xml"/><Relationship Id="rId3" Type="http://schemas.openxmlformats.org/officeDocument/2006/relationships/slide" Target="slide14.xml"/><Relationship Id="rId29" Type="http://schemas.openxmlformats.org/officeDocument/2006/relationships/tags" Target="../tags/tag18.xml"/><Relationship Id="rId28" Type="http://schemas.openxmlformats.org/officeDocument/2006/relationships/tags" Target="../tags/tag17.xml"/><Relationship Id="rId27" Type="http://schemas.openxmlformats.org/officeDocument/2006/relationships/slide" Target="slide1.xml"/><Relationship Id="rId26" Type="http://schemas.openxmlformats.org/officeDocument/2006/relationships/slide" Target="slide12.xml"/><Relationship Id="rId25" Type="http://schemas.openxmlformats.org/officeDocument/2006/relationships/slide" Target="slide2.xml"/><Relationship Id="rId24" Type="http://schemas.openxmlformats.org/officeDocument/2006/relationships/slide" Target="slide4.xml"/><Relationship Id="rId23" Type="http://schemas.openxmlformats.org/officeDocument/2006/relationships/slide" Target="slide5.xml"/><Relationship Id="rId22" Type="http://schemas.openxmlformats.org/officeDocument/2006/relationships/slide" Target="slide8.xml"/><Relationship Id="rId21" Type="http://schemas.openxmlformats.org/officeDocument/2006/relationships/slide" Target="slide7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24.xml"/><Relationship Id="rId30" Type="http://schemas.openxmlformats.org/officeDocument/2006/relationships/tags" Target="../tags/tag23.xml"/><Relationship Id="rId3" Type="http://schemas.openxmlformats.org/officeDocument/2006/relationships/slide" Target="slide14.xml"/><Relationship Id="rId29" Type="http://schemas.openxmlformats.org/officeDocument/2006/relationships/tags" Target="../tags/tag22.xml"/><Relationship Id="rId28" Type="http://schemas.openxmlformats.org/officeDocument/2006/relationships/tags" Target="../tags/tag21.xml"/><Relationship Id="rId27" Type="http://schemas.openxmlformats.org/officeDocument/2006/relationships/slide" Target="slide1.xml"/><Relationship Id="rId26" Type="http://schemas.openxmlformats.org/officeDocument/2006/relationships/slide" Target="slide12.xml"/><Relationship Id="rId25" Type="http://schemas.openxmlformats.org/officeDocument/2006/relationships/slide" Target="slide2.xml"/><Relationship Id="rId24" Type="http://schemas.openxmlformats.org/officeDocument/2006/relationships/slide" Target="slide7.xml"/><Relationship Id="rId23" Type="http://schemas.openxmlformats.org/officeDocument/2006/relationships/slide" Target="slide5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slide" Target="slide14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slide" Target="slide1.xml"/><Relationship Id="rId26" Type="http://schemas.openxmlformats.org/officeDocument/2006/relationships/slide" Target="slide2.xml"/><Relationship Id="rId25" Type="http://schemas.openxmlformats.org/officeDocument/2006/relationships/slide" Target="slide8.xml"/><Relationship Id="rId24" Type="http://schemas.openxmlformats.org/officeDocument/2006/relationships/slide" Target="slide9.xml"/><Relationship Id="rId23" Type="http://schemas.openxmlformats.org/officeDocument/2006/relationships/slide" Target="slide7.xml"/><Relationship Id="rId22" Type="http://schemas.openxmlformats.org/officeDocument/2006/relationships/slide" Target="slide12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32.xml"/><Relationship Id="rId30" Type="http://schemas.openxmlformats.org/officeDocument/2006/relationships/tags" Target="../tags/tag31.xml"/><Relationship Id="rId3" Type="http://schemas.openxmlformats.org/officeDocument/2006/relationships/slide" Target="slide14.xml"/><Relationship Id="rId29" Type="http://schemas.openxmlformats.org/officeDocument/2006/relationships/tags" Target="../tags/tag30.xml"/><Relationship Id="rId28" Type="http://schemas.openxmlformats.org/officeDocument/2006/relationships/tags" Target="../tags/tag29.xml"/><Relationship Id="rId27" Type="http://schemas.openxmlformats.org/officeDocument/2006/relationships/slide" Target="slide1.xml"/><Relationship Id="rId26" Type="http://schemas.openxmlformats.org/officeDocument/2006/relationships/slide" Target="slide2.xml"/><Relationship Id="rId25" Type="http://schemas.openxmlformats.org/officeDocument/2006/relationships/slide" Target="slide8.xml"/><Relationship Id="rId24" Type="http://schemas.openxmlformats.org/officeDocument/2006/relationships/slide" Target="slide9.xml"/><Relationship Id="rId23" Type="http://schemas.openxmlformats.org/officeDocument/2006/relationships/slide" Target="slide7.xml"/><Relationship Id="rId22" Type="http://schemas.openxmlformats.org/officeDocument/2006/relationships/slide" Target="slide12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236544" y="3120186"/>
            <a:ext cx="1329055" cy="58419"/>
            <a:chOff x="3236544" y="3120186"/>
            <a:chExt cx="1329055" cy="58419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8969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66643" y="31620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987217" y="3044988"/>
            <a:ext cx="160782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5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-34" y="50"/>
            <a:ext cx="4608195" cy="227329"/>
            <a:chOff x="-34" y="50"/>
            <a:chExt cx="4608195" cy="227329"/>
          </a:xfrm>
        </p:grpSpPr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-34" y="194527"/>
              <a:ext cx="4608195" cy="33020"/>
            </a:xfrm>
            <a:custGeom>
              <a:avLst/>
              <a:gdLst/>
              <a:ahLst/>
              <a:cxnLst/>
              <a:rect l="l" t="t" r="r" b="b"/>
              <a:pathLst>
                <a:path w="4608195" h="33020">
                  <a:moveTo>
                    <a:pt x="4608060" y="0"/>
                  </a:moveTo>
                  <a:lnTo>
                    <a:pt x="0" y="0"/>
                  </a:lnTo>
                  <a:lnTo>
                    <a:pt x="0" y="32685"/>
                  </a:lnTo>
                  <a:lnTo>
                    <a:pt x="4608060" y="3268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06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28" name="object 2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2" name="object 4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49" name="object 49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9994" y="384162"/>
            <a:ext cx="3888104" cy="57213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400" spc="-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400" spc="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r>
              <a:rPr sz="1400" spc="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400" spc="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100" spc="-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two</a:t>
            </a:r>
            <a:r>
              <a:rPr sz="11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0733" y="1172399"/>
            <a:ext cx="2853690" cy="802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78740" algn="r">
              <a:lnSpc>
                <a:spcPct val="100000"/>
              </a:lnSpc>
              <a:spcBef>
                <a:spcPts val="90"/>
              </a:spcBef>
              <a:tabLst>
                <a:tab pos="901700" algn="l"/>
                <a:tab pos="2000885" algn="l"/>
              </a:tabLst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Li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Guanlin</a:t>
            </a:r>
            <a:r>
              <a:rPr sz="1200" spc="-30" baseline="28000" dirty="0">
                <a:latin typeface="Palatino Linotype" panose="02040502050505030304"/>
                <a:cs typeface="Palatino Linotype" panose="02040502050505030304"/>
              </a:rPr>
              <a:t>1	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Wang</a:t>
            </a:r>
            <a:r>
              <a:rPr sz="110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Songrui</a:t>
            </a:r>
            <a:r>
              <a:rPr sz="1200" spc="-44" baseline="28000" dirty="0">
                <a:latin typeface="Palatino Linotype" panose="02040502050505030304"/>
                <a:cs typeface="Palatino Linotype" panose="02040502050505030304"/>
              </a:rPr>
              <a:t>1	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Li</a:t>
            </a:r>
            <a:r>
              <a:rPr sz="1100" spc="1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Jiazhou</a:t>
            </a:r>
            <a:r>
              <a:rPr sz="1200" spc="-15" baseline="28000" dirty="0">
                <a:latin typeface="Palatino Linotype" panose="02040502050505030304"/>
                <a:cs typeface="Palatino Linotype" panose="02040502050505030304"/>
              </a:rPr>
              <a:t>1</a:t>
            </a:r>
            <a:endParaRPr sz="1200" baseline="28000">
              <a:latin typeface="Palatino Linotype" panose="02040502050505030304"/>
              <a:cs typeface="Palatino Linotype" panose="02040502050505030304"/>
            </a:endParaRPr>
          </a:p>
          <a:p>
            <a:pPr marR="43180" algn="r">
              <a:lnSpc>
                <a:spcPct val="100000"/>
              </a:lnSpc>
              <a:spcBef>
                <a:spcPts val="35"/>
              </a:spcBef>
              <a:tabLst>
                <a:tab pos="983615" algn="l"/>
              </a:tabLst>
            </a:pP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Yan</a:t>
            </a:r>
            <a:r>
              <a:rPr sz="110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Yuheng</a:t>
            </a:r>
            <a:r>
              <a:rPr sz="1200" spc="-52" baseline="28000" dirty="0">
                <a:latin typeface="Palatino Linotype" panose="02040502050505030304"/>
                <a:cs typeface="Palatino Linotype" panose="02040502050505030304"/>
              </a:rPr>
              <a:t>1	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Wang</a:t>
            </a:r>
            <a:r>
              <a:rPr sz="1100" spc="1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Xinhao</a:t>
            </a:r>
            <a:r>
              <a:rPr sz="1200" spc="-15" baseline="28000" dirty="0">
                <a:latin typeface="Palatino Linotype" panose="02040502050505030304"/>
                <a:cs typeface="Palatino Linotype" panose="02040502050505030304"/>
              </a:rPr>
              <a:t>1</a:t>
            </a:r>
            <a:endParaRPr sz="1200" baseline="280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Palatino Linotype" panose="02040502050505030304"/>
              <a:cs typeface="Palatino Linotype" panose="02040502050505030304"/>
            </a:endParaRPr>
          </a:p>
          <a:p>
            <a:pPr marL="1429385" marR="405765" indent="-87630">
              <a:lnSpc>
                <a:spcPts val="950"/>
              </a:lnSpc>
              <a:spcBef>
                <a:spcPts val="5"/>
              </a:spcBef>
            </a:pPr>
            <a:r>
              <a:rPr sz="900" spc="7" baseline="28000" dirty="0"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800" spc="5" dirty="0">
                <a:latin typeface="Palatino Linotype" panose="02040502050505030304"/>
                <a:cs typeface="Palatino Linotype" panose="02040502050505030304"/>
              </a:rPr>
              <a:t>Undeegraduate</a:t>
            </a:r>
            <a:r>
              <a:rPr sz="800" spc="5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800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8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800" spc="35" dirty="0">
                <a:latin typeface="Palatino Linotype" panose="02040502050505030304"/>
                <a:cs typeface="Palatino Linotype" panose="02040502050505030304"/>
              </a:rPr>
              <a:t>ICS </a:t>
            </a:r>
            <a:r>
              <a:rPr sz="800" spc="-1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800" dirty="0">
                <a:latin typeface="Palatino Linotype" panose="02040502050505030304"/>
                <a:cs typeface="Palatino Linotype" panose="02040502050505030304"/>
              </a:rPr>
              <a:t>Nanjing</a:t>
            </a:r>
            <a:r>
              <a:rPr sz="8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800" dirty="0">
                <a:latin typeface="Palatino Linotype" panose="02040502050505030304"/>
                <a:cs typeface="Palatino Linotype" panose="02040502050505030304"/>
              </a:rPr>
              <a:t>University</a:t>
            </a:r>
            <a:endParaRPr sz="8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50183" y="1172399"/>
            <a:ext cx="782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Palatino Linotype" panose="02040502050505030304"/>
                <a:cs typeface="Palatino Linotype" panose="02040502050505030304"/>
              </a:rPr>
              <a:t>He</a:t>
            </a:r>
            <a:r>
              <a:rPr sz="1100" spc="4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Lingrui</a:t>
            </a:r>
            <a:r>
              <a:rPr sz="1200" spc="-37" baseline="28000" dirty="0">
                <a:latin typeface="Palatino Linotype" panose="02040502050505030304"/>
                <a:cs typeface="Palatino Linotype" panose="02040502050505030304"/>
              </a:rPr>
              <a:t>1</a:t>
            </a:r>
            <a:endParaRPr sz="1200" baseline="280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60207" y="2139466"/>
            <a:ext cx="1087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2023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1100" spc="-1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1100" spc="-1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3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日</a:t>
            </a:r>
            <a:endParaRPr sz="11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0" y="2538486"/>
            <a:ext cx="4608195" cy="917575"/>
            <a:chOff x="0" y="2538486"/>
            <a:chExt cx="4608195" cy="917575"/>
          </a:xfrm>
        </p:grpSpPr>
        <p:pic>
          <p:nvPicPr>
            <p:cNvPr id="59" name="object 5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31847" y="2538486"/>
              <a:ext cx="544319" cy="68197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0" y="3337559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2911297" y="3127181"/>
            <a:ext cx="1601470" cy="3276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</a:fld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751" y="864868"/>
            <a:ext cx="3470275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177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1815: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second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1822:</a:t>
            </a:r>
            <a:r>
              <a:rPr sz="1100" spc="1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third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4395" y="2459614"/>
            <a:ext cx="1467485" cy="431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0"/>
              </a:spcBef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Little</a:t>
            </a:r>
            <a:r>
              <a:rPr sz="11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Red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Riding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Hood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Sleeping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Beauty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5851" y="2492571"/>
            <a:ext cx="9525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4395" y="2879679"/>
            <a:ext cx="1015365" cy="2222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Frog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Prince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751" y="864868"/>
            <a:ext cx="3470275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177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1815: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second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1822:</a:t>
            </a:r>
            <a:r>
              <a:rPr sz="1100" spc="1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third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5264" y="1772742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4395" y="2459614"/>
            <a:ext cx="1467485" cy="431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0"/>
              </a:spcBef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Little</a:t>
            </a:r>
            <a:r>
              <a:rPr sz="11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Red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Riding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Hood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Sleeping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Beauty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5851" y="2492571"/>
            <a:ext cx="9525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4395" y="2879679"/>
            <a:ext cx="1015365" cy="2222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Frog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Prince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751" y="864868"/>
            <a:ext cx="3470275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177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1815: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second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1822:</a:t>
            </a:r>
            <a:r>
              <a:rPr sz="1100" spc="1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third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5264" y="1772742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0451" y="2013367"/>
            <a:ext cx="123888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6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100" spc="6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4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9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4" name="object 2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1" name="object 3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103135"/>
            <a:ext cx="4608195" cy="1096645"/>
            <a:chOff x="0" y="103135"/>
            <a:chExt cx="4608195" cy="1096645"/>
          </a:xfrm>
        </p:grpSpPr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0" y="219697"/>
              <a:ext cx="4608195" cy="979805"/>
            </a:xfrm>
            <a:custGeom>
              <a:avLst/>
              <a:gdLst/>
              <a:ahLst/>
              <a:cxnLst/>
              <a:rect l="l" t="t" r="r" b="b"/>
              <a:pathLst>
                <a:path w="4608195" h="979805">
                  <a:moveTo>
                    <a:pt x="4608004" y="0"/>
                  </a:moveTo>
                  <a:lnTo>
                    <a:pt x="0" y="0"/>
                  </a:lnTo>
                  <a:lnTo>
                    <a:pt x="0" y="979576"/>
                  </a:lnTo>
                  <a:lnTo>
                    <a:pt x="4608004" y="9795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680578" y="525981"/>
            <a:ext cx="12471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Section</a:t>
            </a:r>
            <a:r>
              <a:rPr sz="245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II</a:t>
            </a:r>
            <a:endParaRPr sz="2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-34" y="1197637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19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598835"/>
            <a:ext cx="130742" cy="13074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1978730"/>
            <a:ext cx="130742" cy="13074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2358625"/>
            <a:ext cx="130742" cy="13074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91359" y="2738521"/>
            <a:ext cx="130742" cy="13074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12394" y="1553818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1100" spc="3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Content</a:t>
            </a:r>
            <a:r>
              <a:rPr sz="1100" spc="4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Theme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1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6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66230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Similarity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151445"/>
            <a:ext cx="4006215" cy="242570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Similarity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7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019" y="1410185"/>
            <a:ext cx="1983105" cy="8229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5" dirty="0">
                <a:latin typeface="Palatino Linotype" panose="02040502050505030304"/>
                <a:cs typeface="Palatino Linotype" panose="02040502050505030304"/>
              </a:rPr>
              <a:t>Beautiful</a:t>
            </a:r>
            <a:r>
              <a:rPr sz="140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dirty="0">
                <a:latin typeface="Palatino Linotype" panose="02040502050505030304"/>
                <a:cs typeface="Palatino Linotype" panose="02040502050505030304"/>
              </a:rPr>
              <a:t>&amp;</a:t>
            </a:r>
            <a:r>
              <a:rPr sz="140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Optimistic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Unfortunate</a:t>
            </a:r>
            <a:r>
              <a:rPr sz="14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30" dirty="0">
                <a:latin typeface="Palatino Linotype" panose="02040502050505030304"/>
                <a:cs typeface="Palatino Linotype" panose="02040502050505030304"/>
              </a:rPr>
              <a:t>family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65" dirty="0">
                <a:latin typeface="Palatino Linotype" panose="02040502050505030304"/>
                <a:cs typeface="Palatino Linotype" panose="02040502050505030304"/>
              </a:rPr>
              <a:t>Happy</a:t>
            </a:r>
            <a:r>
              <a:rPr sz="14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50" dirty="0">
                <a:latin typeface="Palatino Linotype" panose="02040502050505030304"/>
                <a:cs typeface="Palatino Linotype" panose="02040502050505030304"/>
              </a:rPr>
              <a:t>ending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6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7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67246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Diﬀerence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164831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Diﬀerence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8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019" y="1394056"/>
            <a:ext cx="2341245" cy="10960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065" indent="0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None/>
              <a:tabLst>
                <a:tab pos="173355" algn="l"/>
              </a:tabLst>
            </a:pPr>
            <a:r>
              <a:rPr lang="en-US" sz="1400" spc="-10" dirty="0">
                <a:latin typeface="Palatino Linotype" panose="02040502050505030304"/>
                <a:cs typeface="Palatino Linotype" panose="02040502050505030304"/>
              </a:rPr>
              <a:t>     SnowWhite VS Cinderella</a:t>
            </a:r>
            <a:endParaRPr sz="1400" spc="-10" dirty="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Princess</a:t>
            </a:r>
            <a:r>
              <a:rPr sz="140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4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VS</a:t>
            </a:r>
            <a:r>
              <a:rPr sz="1400" spc="9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35" dirty="0">
                <a:latin typeface="Palatino Linotype" panose="02040502050505030304"/>
                <a:cs typeface="Palatino Linotype" panose="02040502050505030304"/>
              </a:rPr>
              <a:t>Maiden</a:t>
            </a:r>
            <a:r>
              <a:rPr sz="140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35" dirty="0">
                <a:latin typeface="Palatino Linotype" panose="02040502050505030304"/>
                <a:cs typeface="Palatino Linotype" panose="02040502050505030304"/>
              </a:rPr>
              <a:t>bullied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Resistance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4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VS</a:t>
            </a:r>
            <a:r>
              <a:rPr sz="1400" spc="10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Acceptance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35" dirty="0">
                <a:latin typeface="Palatino Linotype" panose="02040502050505030304"/>
                <a:cs typeface="Palatino Linotype" panose="02040502050505030304"/>
              </a:rPr>
              <a:t>Courage</a:t>
            </a:r>
            <a:r>
              <a:rPr sz="14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4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VS</a:t>
            </a:r>
            <a:r>
              <a:rPr sz="1400" spc="9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Opportunity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6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7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76581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Implication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47294" y="1449940"/>
            <a:ext cx="348107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spc="-80" dirty="0">
                <a:latin typeface="Palatino Linotype" panose="02040502050505030304"/>
                <a:cs typeface="Palatino Linotype" panose="02040502050505030304"/>
              </a:rPr>
              <a:t>Attitude</a:t>
            </a:r>
            <a:r>
              <a:rPr sz="205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459" dirty="0">
                <a:latin typeface="Palatino Linotype" panose="02040502050505030304"/>
                <a:cs typeface="Palatino Linotype" panose="02040502050505030304"/>
              </a:rPr>
              <a:t>+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35" dirty="0">
                <a:latin typeface="Palatino Linotype" panose="02040502050505030304"/>
                <a:cs typeface="Palatino Linotype" panose="02040502050505030304"/>
              </a:rPr>
              <a:t>Change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i="1" spc="15" dirty="0">
                <a:latin typeface="Times New Roman" panose="02020603050405020304"/>
                <a:cs typeface="Times New Roman" panose="02020603050405020304"/>
              </a:rPr>
              <a:t>→</a:t>
            </a:r>
            <a:r>
              <a:rPr sz="2050" i="1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-120" dirty="0">
                <a:latin typeface="Palatino Linotype" panose="02040502050505030304"/>
                <a:cs typeface="Palatino Linotype" panose="02040502050505030304"/>
              </a:rPr>
              <a:t>“Success”</a:t>
            </a:r>
            <a:endParaRPr sz="20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9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6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7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37592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Roles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017041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Domestic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10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3219" y="1293352"/>
            <a:ext cx="1768475" cy="11804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3520" indent="-160655">
              <a:lnSpc>
                <a:spcPts val="1585"/>
              </a:lnSpc>
              <a:spcBef>
                <a:spcPts val="1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23520" algn="l"/>
              </a:tabLst>
            </a:pP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Content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223520" indent="-160655">
              <a:lnSpc>
                <a:spcPts val="158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223520" algn="l"/>
              </a:tabLst>
            </a:pPr>
            <a:r>
              <a:rPr sz="1400" spc="20" dirty="0">
                <a:latin typeface="Palatino Linotype" panose="02040502050505030304"/>
                <a:cs typeface="Palatino Linotype" panose="02040502050505030304"/>
              </a:rPr>
              <a:t>Status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500380" lvl="1" indent="-132715">
              <a:lnSpc>
                <a:spcPts val="1200"/>
              </a:lnSpc>
              <a:spcBef>
                <a:spcPts val="1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50101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Wife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00380" lvl="1" indent="-132715">
              <a:lnSpc>
                <a:spcPts val="119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0101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Mother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00380" lvl="1" indent="-132715">
              <a:lnSpc>
                <a:spcPts val="1200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01015" algn="l"/>
              </a:tabLst>
            </a:pPr>
            <a:r>
              <a:rPr sz="1000" dirty="0">
                <a:latin typeface="Palatino Linotype" panose="02040502050505030304"/>
                <a:cs typeface="Palatino Linotype" panose="02040502050505030304"/>
              </a:rPr>
              <a:t>Babysitter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223520" indent="-160655">
              <a:lnSpc>
                <a:spcPct val="100000"/>
              </a:lnSpc>
              <a:spcBef>
                <a:spcPts val="49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23520" algn="l"/>
              </a:tabLst>
            </a:pPr>
            <a:r>
              <a:rPr sz="1400" spc="-25" dirty="0">
                <a:latin typeface="Palatino Linotype" panose="02040502050505030304"/>
                <a:cs typeface="Palatino Linotype" panose="02040502050505030304"/>
              </a:rPr>
              <a:t>Good</a:t>
            </a:r>
            <a:r>
              <a:rPr sz="140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40" dirty="0">
                <a:latin typeface="Palatino Linotype" panose="02040502050505030304"/>
                <a:cs typeface="Palatino Linotype" panose="02040502050505030304"/>
              </a:rPr>
              <a:t>at</a:t>
            </a:r>
            <a:r>
              <a:rPr sz="140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65" dirty="0">
                <a:latin typeface="Palatino Linotype" panose="02040502050505030304"/>
                <a:cs typeface="Palatino Linotype" panose="02040502050505030304"/>
              </a:rPr>
              <a:t>housework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6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7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37592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Roles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164831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Innocent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019" y="1394056"/>
            <a:ext cx="2053589" cy="8229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Content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Kind</a:t>
            </a:r>
            <a:r>
              <a:rPr sz="140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warm-hearted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30" dirty="0">
                <a:latin typeface="Palatino Linotype" panose="02040502050505030304"/>
                <a:cs typeface="Palatino Linotype" panose="02040502050505030304"/>
              </a:rPr>
              <a:t>Simple</a:t>
            </a:r>
            <a:r>
              <a:rPr sz="140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55" dirty="0">
                <a:latin typeface="Palatino Linotype" panose="02040502050505030304"/>
                <a:cs typeface="Palatino Linotype" panose="02040502050505030304"/>
              </a:rPr>
              <a:t>even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30" dirty="0">
                <a:latin typeface="Palatino Linotype" panose="02040502050505030304"/>
                <a:cs typeface="Palatino Linotype" panose="02040502050505030304"/>
              </a:rPr>
              <a:t>stupid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6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7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116268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Absence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father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5264" y="1166215"/>
            <a:ext cx="3977640" cy="19875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2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2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5851" y="1421103"/>
            <a:ext cx="18916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51765" algn="l"/>
              </a:tabLst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Father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acting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as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background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5264" y="1763763"/>
            <a:ext cx="3977640" cy="19875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2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5851" y="2018651"/>
            <a:ext cx="2583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51765" algn="l"/>
              </a:tabLst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Father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playing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a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role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but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not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important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6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7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236544" y="3120186"/>
            <a:ext cx="1329055" cy="58419"/>
            <a:chOff x="3236544" y="3120186"/>
            <a:chExt cx="1329055" cy="58419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513493" y="3130346"/>
            <a:ext cx="203200" cy="38100"/>
            <a:chOff x="3513493" y="3130346"/>
            <a:chExt cx="203200" cy="38100"/>
          </a:xfrm>
        </p:grpSpPr>
        <p:sp>
          <p:nvSpPr>
            <p:cNvPr id="13" name="object 13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89694" y="31493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3790442" y="3120200"/>
            <a:ext cx="203200" cy="48260"/>
            <a:chOff x="3790442" y="3120200"/>
            <a:chExt cx="203200" cy="48260"/>
          </a:xfrm>
        </p:grpSpPr>
        <p:sp>
          <p:nvSpPr>
            <p:cNvPr id="17" name="object 17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66643" y="31620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987217" y="3044988"/>
            <a:ext cx="160782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5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-34" y="50"/>
            <a:ext cx="4608195" cy="227329"/>
            <a:chOff x="-34" y="50"/>
            <a:chExt cx="4608195" cy="227329"/>
          </a:xfrm>
        </p:grpSpPr>
        <p:pic>
          <p:nvPicPr>
            <p:cNvPr id="22" name="object 2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-34" y="194527"/>
              <a:ext cx="4608195" cy="33020"/>
            </a:xfrm>
            <a:custGeom>
              <a:avLst/>
              <a:gdLst/>
              <a:ahLst/>
              <a:cxnLst/>
              <a:rect l="l" t="t" r="r" b="b"/>
              <a:pathLst>
                <a:path w="4608195" h="33020">
                  <a:moveTo>
                    <a:pt x="4608060" y="0"/>
                  </a:moveTo>
                  <a:lnTo>
                    <a:pt x="0" y="0"/>
                  </a:lnTo>
                  <a:lnTo>
                    <a:pt x="0" y="32685"/>
                  </a:lnTo>
                  <a:lnTo>
                    <a:pt x="4608060" y="3268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06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30" name="object 3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4" name="object 4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51" name="object 5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pic>
        <p:nvPicPr>
          <p:cNvPr id="56" name="object 5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837750"/>
            <a:ext cx="130742" cy="130742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1217645"/>
            <a:ext cx="130742" cy="130742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1597540"/>
            <a:ext cx="130742" cy="130742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1977422"/>
            <a:ext cx="130742" cy="130742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312394" y="792732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Background</a:t>
            </a:r>
            <a:r>
              <a:rPr sz="1100" spc="3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Content</a:t>
            </a:r>
            <a:r>
              <a:rPr sz="1100" spc="4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1100" spc="-3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Theme</a:t>
            </a:r>
            <a:r>
              <a:rPr sz="1100" spc="7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1100" spc="-1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&amp;</a:t>
            </a:r>
            <a:r>
              <a:rPr sz="1100" spc="7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1100" spc="-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0" y="3219081"/>
            <a:ext cx="4608195" cy="237490"/>
            <a:chOff x="0" y="3219081"/>
            <a:chExt cx="4608195" cy="237490"/>
          </a:xfrm>
        </p:grpSpPr>
        <p:sp>
          <p:nvSpPr>
            <p:cNvPr id="62" name="object 62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0" y="3337560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2911297" y="3127181"/>
            <a:ext cx="1601470" cy="3276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</a:fld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26"/>
          <p:cNvSpPr txBox="1"/>
          <p:nvPr>
            <p:custDataLst>
              <p:tags r:id="rId27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8" name="object 47"/>
          <p:cNvSpPr txBox="1"/>
          <p:nvPr>
            <p:custDataLst>
              <p:tags r:id="rId28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9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2" name="object 53"/>
          <p:cNvSpPr txBox="1"/>
          <p:nvPr>
            <p:custDataLst>
              <p:tags r:id="rId30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116268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Absence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father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64019" y="1078207"/>
            <a:ext cx="2334895" cy="5568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Female:</a:t>
            </a:r>
            <a:r>
              <a:rPr sz="1400" spc="254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80" dirty="0">
                <a:latin typeface="Palatino Linotype" panose="02040502050505030304"/>
                <a:cs typeface="Palatino Linotype" panose="02040502050505030304"/>
              </a:rPr>
              <a:t>Low</a:t>
            </a:r>
            <a:r>
              <a:rPr sz="1400" spc="1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social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5" dirty="0">
                <a:latin typeface="Palatino Linotype" panose="02040502050505030304"/>
                <a:cs typeface="Palatino Linotype" panose="02040502050505030304"/>
              </a:rPr>
              <a:t>status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Male:</a:t>
            </a:r>
            <a:r>
              <a:rPr sz="1400" spc="2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50" dirty="0">
                <a:latin typeface="Palatino Linotype" panose="02040502050505030304"/>
                <a:cs typeface="Palatino Linotype" panose="02040502050505030304"/>
              </a:rPr>
              <a:t>Powerful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50" dirty="0">
                <a:latin typeface="Palatino Linotype" panose="02040502050505030304"/>
                <a:cs typeface="Palatino Linotype" panose="02040502050505030304"/>
              </a:rPr>
              <a:t>government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9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13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116268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Absence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father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47294" y="1078207"/>
            <a:ext cx="3482340" cy="12439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9560" indent="-161290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90195" algn="l"/>
              </a:tabLst>
            </a:pP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Female:</a:t>
            </a:r>
            <a:r>
              <a:rPr sz="1400" spc="254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80" dirty="0">
                <a:latin typeface="Palatino Linotype" panose="02040502050505030304"/>
                <a:cs typeface="Palatino Linotype" panose="02040502050505030304"/>
              </a:rPr>
              <a:t>Low</a:t>
            </a:r>
            <a:r>
              <a:rPr sz="1400" spc="1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social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5" dirty="0">
                <a:latin typeface="Palatino Linotype" panose="02040502050505030304"/>
                <a:cs typeface="Palatino Linotype" panose="02040502050505030304"/>
              </a:rPr>
              <a:t>status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289560" indent="-161290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90195" algn="l"/>
              </a:tabLst>
            </a:pP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Male:</a:t>
            </a:r>
            <a:r>
              <a:rPr sz="1400" spc="254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50" dirty="0">
                <a:latin typeface="Palatino Linotype" panose="02040502050505030304"/>
                <a:cs typeface="Palatino Linotype" panose="02040502050505030304"/>
              </a:rPr>
              <a:t>Powerful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50" dirty="0">
                <a:latin typeface="Palatino Linotype" panose="02040502050505030304"/>
                <a:cs typeface="Palatino Linotype" panose="02040502050505030304"/>
              </a:rPr>
              <a:t>government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2700" marR="5080">
              <a:lnSpc>
                <a:spcPct val="101000"/>
              </a:lnSpc>
              <a:spcBef>
                <a:spcPts val="430"/>
              </a:spcBef>
            </a:pPr>
            <a:r>
              <a:rPr sz="2050" spc="-7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Results:</a:t>
            </a:r>
            <a:r>
              <a:rPr sz="2050" spc="-7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9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22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No</a:t>
            </a:r>
            <a:r>
              <a:rPr sz="2050" spc="1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6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men</a:t>
            </a:r>
            <a:r>
              <a:rPr sz="2050" spc="1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3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recorded</a:t>
            </a:r>
            <a:r>
              <a:rPr sz="2050" spc="1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8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acting  </a:t>
            </a:r>
            <a:r>
              <a:rPr sz="2050" spc="-13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viciously</a:t>
            </a:r>
            <a:endParaRPr sz="20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13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144526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Example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Metaphor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150734"/>
            <a:ext cx="4006215" cy="242570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Metaphor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1425547"/>
            <a:ext cx="1515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latin typeface="Palatino Linotype" panose="02040502050505030304"/>
                <a:cs typeface="Palatino Linotype" panose="02040502050505030304"/>
              </a:rPr>
              <a:t>Thing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A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30" dirty="0">
                <a:latin typeface="Palatino Linotype" panose="02040502050505030304"/>
                <a:cs typeface="Palatino Linotype" panose="02040502050505030304"/>
              </a:rPr>
              <a:t>is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thing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135" dirty="0">
                <a:latin typeface="Palatino Linotype" panose="02040502050505030304"/>
                <a:cs typeface="Palatino Linotype" panose="02040502050505030304"/>
              </a:rPr>
              <a:t>B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1167" y="1782394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Simile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7294" y="2027704"/>
            <a:ext cx="1842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latin typeface="Palatino Linotype" panose="02040502050505030304"/>
                <a:cs typeface="Palatino Linotype" panose="02040502050505030304"/>
              </a:rPr>
              <a:t>Thing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A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30" dirty="0">
                <a:latin typeface="Palatino Linotype" panose="02040502050505030304"/>
                <a:cs typeface="Palatino Linotype" panose="02040502050505030304"/>
              </a:rPr>
              <a:t>is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like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thing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135" dirty="0">
                <a:latin typeface="Palatino Linotype" panose="02040502050505030304"/>
                <a:cs typeface="Palatino Linotype" panose="02040502050505030304"/>
              </a:rPr>
              <a:t>B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81915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200" spc="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47294" y="1343831"/>
            <a:ext cx="3845560" cy="657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2050" spc="-6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205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50" dirty="0">
                <a:latin typeface="Palatino Linotype" panose="02040502050505030304"/>
                <a:cs typeface="Palatino Linotype" panose="02040502050505030304"/>
              </a:rPr>
              <a:t>poisonous</a:t>
            </a:r>
            <a:r>
              <a:rPr sz="205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35" dirty="0">
                <a:latin typeface="Palatino Linotype" panose="02040502050505030304"/>
                <a:cs typeface="Palatino Linotype" panose="02040502050505030304"/>
              </a:rPr>
              <a:t>apple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200" dirty="0">
                <a:latin typeface="Palatino Linotype" panose="02040502050505030304"/>
                <a:cs typeface="Palatino Linotype" panose="02040502050505030304"/>
              </a:rPr>
              <a:t>was</a:t>
            </a:r>
            <a:r>
              <a:rPr sz="205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30" dirty="0">
                <a:latin typeface="Palatino Linotype" panose="02040502050505030304"/>
                <a:cs typeface="Palatino Linotype" panose="02040502050505030304"/>
              </a:rPr>
              <a:t>white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30" dirty="0">
                <a:latin typeface="Palatino Linotype" panose="02040502050505030304"/>
                <a:cs typeface="Palatino Linotype" panose="02040502050505030304"/>
              </a:rPr>
              <a:t>with </a:t>
            </a:r>
            <a:r>
              <a:rPr sz="2050" spc="-4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40" dirty="0">
                <a:latin typeface="Palatino Linotype" panose="02040502050505030304"/>
                <a:cs typeface="Palatino Linotype" panose="02040502050505030304"/>
              </a:rPr>
              <a:t>red</a:t>
            </a:r>
            <a:r>
              <a:rPr sz="205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20" dirty="0">
                <a:latin typeface="Palatino Linotype" panose="02040502050505030304"/>
                <a:cs typeface="Palatino Linotype" panose="02040502050505030304"/>
              </a:rPr>
              <a:t>cheek.</a:t>
            </a:r>
            <a:endParaRPr sz="20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68770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47294" y="1323422"/>
            <a:ext cx="3717290" cy="6464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en-US" sz="2050" spc="-110" dirty="0">
                <a:latin typeface="Palatino Linotype" panose="02040502050505030304"/>
                <a:cs typeface="Palatino Linotype" panose="02040502050505030304"/>
              </a:rPr>
              <a:t>I</a:t>
            </a:r>
            <a:r>
              <a:rPr sz="2050" spc="-110" dirty="0">
                <a:latin typeface="Palatino Linotype" panose="02040502050505030304"/>
                <a:cs typeface="Palatino Linotype" panose="02040502050505030304"/>
              </a:rPr>
              <a:t>s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75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20" dirty="0">
                <a:latin typeface="Palatino Linotype" panose="02040502050505030304"/>
                <a:cs typeface="Palatino Linotype" panose="02040502050505030304"/>
              </a:rPr>
              <a:t>stupid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55" dirty="0">
                <a:latin typeface="Palatino Linotype" panose="02040502050505030304"/>
                <a:cs typeface="Palatino Linotype" panose="02040502050505030304"/>
              </a:rPr>
              <a:t>goose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55" dirty="0">
                <a:latin typeface="Palatino Linotype" panose="02040502050505030304"/>
                <a:cs typeface="Palatino Linotype" panose="02040502050505030304"/>
              </a:rPr>
              <a:t>to </a:t>
            </a:r>
            <a:r>
              <a:rPr sz="2050" spc="-4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50" dirty="0">
                <a:latin typeface="Palatino Linotype" panose="02040502050505030304"/>
                <a:cs typeface="Palatino Linotype" panose="02040502050505030304"/>
              </a:rPr>
              <a:t>sit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14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75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2050" spc="1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14" dirty="0">
                <a:latin typeface="Palatino Linotype" panose="02040502050505030304"/>
                <a:cs typeface="Palatino Linotype" panose="02040502050505030304"/>
              </a:rPr>
              <a:t>parlor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25" dirty="0">
                <a:latin typeface="Palatino Linotype" panose="02040502050505030304"/>
                <a:cs typeface="Palatino Linotype" panose="02040502050505030304"/>
              </a:rPr>
              <a:t>with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10" dirty="0">
                <a:latin typeface="Palatino Linotype" panose="02040502050505030304"/>
                <a:cs typeface="Palatino Linotype" panose="02040502050505030304"/>
              </a:rPr>
              <a:t>us</a:t>
            </a:r>
            <a:r>
              <a:rPr lang="en-US" sz="2050" spc="-110" dirty="0">
                <a:latin typeface="Palatino Linotype" panose="02040502050505030304"/>
                <a:cs typeface="Palatino Linotype" panose="02040502050505030304"/>
              </a:rPr>
              <a:t>?</a:t>
            </a:r>
            <a:endParaRPr lang="en-US" sz="2050" spc="-110" dirty="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6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1" name="object 3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103135"/>
            <a:ext cx="4608195" cy="1096645"/>
            <a:chOff x="0" y="103135"/>
            <a:chExt cx="4608195" cy="1096645"/>
          </a:xfrm>
        </p:grpSpPr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0" y="219697"/>
              <a:ext cx="4608195" cy="979805"/>
            </a:xfrm>
            <a:custGeom>
              <a:avLst/>
              <a:gdLst/>
              <a:ahLst/>
              <a:cxnLst/>
              <a:rect l="l" t="t" r="r" b="b"/>
              <a:pathLst>
                <a:path w="4608195" h="979805">
                  <a:moveTo>
                    <a:pt x="4608004" y="0"/>
                  </a:moveTo>
                  <a:lnTo>
                    <a:pt x="0" y="0"/>
                  </a:lnTo>
                  <a:lnTo>
                    <a:pt x="0" y="979576"/>
                  </a:lnTo>
                  <a:lnTo>
                    <a:pt x="4608004" y="9795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624901" y="525981"/>
            <a:ext cx="13582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Section</a:t>
            </a:r>
            <a:r>
              <a:rPr sz="245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III</a:t>
            </a:r>
            <a:endParaRPr sz="2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-34" y="1197637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19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598835"/>
            <a:ext cx="130742" cy="13074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978730"/>
            <a:ext cx="130742" cy="13074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2358625"/>
            <a:ext cx="130742" cy="13074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91359" y="2738521"/>
            <a:ext cx="130742" cy="13074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12394" y="1553818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1100" spc="3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Content</a:t>
            </a:r>
            <a:r>
              <a:rPr sz="1100" spc="4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Theme</a:t>
            </a:r>
            <a:r>
              <a:rPr sz="1100" spc="7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1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1100" spc="7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8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7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26"/>
          <p:cNvSpPr txBox="1"/>
          <p:nvPr>
            <p:custDataLst>
              <p:tags r:id="rId29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47"/>
          <p:cNvSpPr txBox="1"/>
          <p:nvPr>
            <p:custDataLst>
              <p:tags r:id="rId30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1800" y="0"/>
            <a:ext cx="3647440" cy="186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ts val="635"/>
              </a:lnSpc>
              <a:spcBef>
                <a:spcPts val="95"/>
              </a:spcBef>
              <a:tabLst>
                <a:tab pos="1555115" algn="l"/>
                <a:tab pos="2709545" algn="l"/>
              </a:tabLst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spc="12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1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spc="-67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n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tr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o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ductio</a:t>
            </a:r>
            <a:r>
              <a:rPr sz="600" spc="6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600" spc="-21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5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-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3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e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&amp;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74930">
              <a:lnSpc>
                <a:spcPts val="635"/>
              </a:lnSpc>
              <a:tabLst>
                <a:tab pos="1554480" algn="l"/>
                <a:tab pos="2708910" algn="l"/>
              </a:tabLst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60" dirty="0"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60" dirty="0"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1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4" name="object 24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5300" y="195501"/>
            <a:ext cx="26828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What</a:t>
            </a:r>
            <a:r>
              <a:rPr sz="1200" spc="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tell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us?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01167" y="1082840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Reﬂections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8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0519" y="1262818"/>
            <a:ext cx="1506220" cy="11010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36220" indent="-160655">
              <a:lnSpc>
                <a:spcPct val="100000"/>
              </a:lnSpc>
              <a:spcBef>
                <a:spcPts val="29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36220" algn="l"/>
              </a:tabLst>
            </a:pP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Virtues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513080" lvl="1" indent="-132715">
              <a:lnSpc>
                <a:spcPts val="1200"/>
              </a:lnSpc>
              <a:spcBef>
                <a:spcPts val="1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513715" algn="l"/>
              </a:tabLst>
            </a:pPr>
            <a:r>
              <a:rPr sz="1000" spc="-15" dirty="0">
                <a:latin typeface="Palatino Linotype" panose="02040502050505030304"/>
                <a:cs typeface="Palatino Linotype" panose="02040502050505030304"/>
              </a:rPr>
              <a:t>Tender&amp;Polite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13080" lvl="1" indent="-132715">
              <a:lnSpc>
                <a:spcPts val="114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1371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Kindhearted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236220" indent="-160655">
              <a:lnSpc>
                <a:spcPts val="162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236220" algn="l"/>
              </a:tabLst>
            </a:pP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Vices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513080" lvl="1" indent="-132715">
              <a:lnSpc>
                <a:spcPts val="1200"/>
              </a:lnSpc>
              <a:spcBef>
                <a:spcPts val="1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513715" algn="l"/>
              </a:tabLst>
            </a:pPr>
            <a:r>
              <a:rPr sz="1000" spc="-30" dirty="0">
                <a:latin typeface="Palatino Linotype" panose="02040502050505030304"/>
                <a:cs typeface="Palatino Linotype" panose="02040502050505030304"/>
              </a:rPr>
              <a:t>Selﬁsh&amp;Merciless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13080" lvl="1" indent="-132715">
              <a:lnSpc>
                <a:spcPts val="1200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13715" algn="l"/>
              </a:tabLst>
            </a:pPr>
            <a:r>
              <a:rPr sz="1000" spc="-15" dirty="0">
                <a:latin typeface="Palatino Linotype" panose="02040502050505030304"/>
                <a:cs typeface="Palatino Linotype" panose="02040502050505030304"/>
              </a:rPr>
              <a:t>Fractious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73088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Reﬂections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271104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For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Adults?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9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019" y="1500342"/>
            <a:ext cx="2277745" cy="5568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Vicarious</a:t>
            </a:r>
            <a:r>
              <a:rPr sz="14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feeling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Negative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5" dirty="0">
                <a:latin typeface="Palatino Linotype" panose="02040502050505030304"/>
                <a:cs typeface="Palatino Linotype" panose="02040502050505030304"/>
              </a:rPr>
              <a:t>teaching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material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73088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Reﬂections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177467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For</a:t>
            </a:r>
            <a:r>
              <a:rPr sz="12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Children?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20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019" y="1406718"/>
            <a:ext cx="2049780" cy="8229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Words</a:t>
            </a:r>
            <a:r>
              <a:rPr sz="1400" spc="-15" dirty="0">
                <a:latin typeface="Century Gothic" panose="020B0502020202020204"/>
                <a:cs typeface="Century Gothic" panose="020B0502020202020204"/>
              </a:rPr>
              <a:t>&amp;</a:t>
            </a: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Structure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Imagination</a:t>
            </a:r>
            <a:r>
              <a:rPr sz="1400" spc="-10" dirty="0">
                <a:latin typeface="Century Gothic" panose="020B0502020202020204"/>
                <a:cs typeface="Century Gothic" panose="020B0502020202020204"/>
              </a:rPr>
              <a:t>&amp;</a:t>
            </a: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Creativity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Value</a:t>
            </a:r>
            <a:r>
              <a:rPr sz="1400" spc="-20" dirty="0">
                <a:latin typeface="Century Gothic" panose="020B0502020202020204"/>
                <a:cs typeface="Century Gothic" panose="020B0502020202020204"/>
              </a:rPr>
              <a:t>&amp;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Education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4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5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6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7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  <p:bldP spid="4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103135"/>
            <a:ext cx="4608195" cy="1096645"/>
            <a:chOff x="0" y="103135"/>
            <a:chExt cx="4608195" cy="1096645"/>
          </a:xfrm>
        </p:grpSpPr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0" y="219697"/>
              <a:ext cx="4608195" cy="979805"/>
            </a:xfrm>
            <a:custGeom>
              <a:avLst/>
              <a:gdLst/>
              <a:ahLst/>
              <a:cxnLst/>
              <a:rect l="l" t="t" r="r" b="b"/>
              <a:pathLst>
                <a:path w="4608195" h="979805">
                  <a:moveTo>
                    <a:pt x="4608004" y="0"/>
                  </a:moveTo>
                  <a:lnTo>
                    <a:pt x="0" y="0"/>
                  </a:lnTo>
                  <a:lnTo>
                    <a:pt x="0" y="979576"/>
                  </a:lnTo>
                  <a:lnTo>
                    <a:pt x="4608004" y="9795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627136" y="525981"/>
            <a:ext cx="13531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Section</a:t>
            </a:r>
            <a:r>
              <a:rPr sz="245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IV</a:t>
            </a:r>
            <a:endParaRPr sz="2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-34" y="1197637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19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598835"/>
            <a:ext cx="130742" cy="13074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978730"/>
            <a:ext cx="130742" cy="13074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2358625"/>
            <a:ext cx="130742" cy="13074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2738521"/>
            <a:ext cx="130742" cy="13074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12394" y="1553818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1100" spc="3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Content</a:t>
            </a:r>
            <a:r>
              <a:rPr sz="1100" spc="4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Theme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1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10" name="object 1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4" name="object 2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1" name="object 3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103135"/>
            <a:ext cx="4608195" cy="1096645"/>
            <a:chOff x="0" y="103135"/>
            <a:chExt cx="4608195" cy="1096645"/>
          </a:xfrm>
        </p:grpSpPr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0" y="219697"/>
              <a:ext cx="4608195" cy="979805"/>
            </a:xfrm>
            <a:custGeom>
              <a:avLst/>
              <a:gdLst/>
              <a:ahLst/>
              <a:cxnLst/>
              <a:rect l="l" t="t" r="r" b="b"/>
              <a:pathLst>
                <a:path w="4608195" h="979805">
                  <a:moveTo>
                    <a:pt x="4608004" y="0"/>
                  </a:moveTo>
                  <a:lnTo>
                    <a:pt x="0" y="0"/>
                  </a:lnTo>
                  <a:lnTo>
                    <a:pt x="0" y="979576"/>
                  </a:lnTo>
                  <a:lnTo>
                    <a:pt x="4608004" y="9795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736255" y="525981"/>
            <a:ext cx="11353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Section</a:t>
            </a:r>
            <a:r>
              <a:rPr sz="245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</a:t>
            </a:r>
            <a:endParaRPr sz="2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-34" y="1197637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19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598835"/>
            <a:ext cx="130742" cy="13074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1978730"/>
            <a:ext cx="130742" cy="13074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2358625"/>
            <a:ext cx="130742" cy="13074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91359" y="2738521"/>
            <a:ext cx="130742" cy="13074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12394" y="1553818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1100" spc="3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1100" spc="-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Content</a:t>
            </a:r>
            <a:r>
              <a:rPr sz="1100" spc="4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Theme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1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8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</a:fld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26"/>
          <p:cNvSpPr txBox="1"/>
          <p:nvPr>
            <p:custDataLst>
              <p:tags r:id="rId29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47"/>
          <p:cNvSpPr txBox="1"/>
          <p:nvPr>
            <p:custDataLst>
              <p:tags r:id="rId30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1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2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27329"/>
            <a:chOff x="-34" y="50"/>
            <a:chExt cx="4608195" cy="227329"/>
          </a:xfrm>
        </p:grpSpPr>
        <p:sp>
          <p:nvSpPr>
            <p:cNvPr id="3" name="object 3"/>
            <p:cNvSpPr/>
            <p:nvPr/>
          </p:nvSpPr>
          <p:spPr>
            <a:xfrm>
              <a:off x="-34" y="194527"/>
              <a:ext cx="4608195" cy="33020"/>
            </a:xfrm>
            <a:custGeom>
              <a:avLst/>
              <a:gdLst/>
              <a:ahLst/>
              <a:cxnLst/>
              <a:rect l="l" t="t" r="r" b="b"/>
              <a:pathLst>
                <a:path w="4608195" h="33020">
                  <a:moveTo>
                    <a:pt x="4608060" y="0"/>
                  </a:moveTo>
                  <a:lnTo>
                    <a:pt x="0" y="0"/>
                  </a:lnTo>
                  <a:lnTo>
                    <a:pt x="0" y="32685"/>
                  </a:lnTo>
                  <a:lnTo>
                    <a:pt x="4608060" y="3268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6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10" name="object 1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4" name="object 2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31" name="object 3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7294" y="746390"/>
            <a:ext cx="1731010" cy="1718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[unk13]</a:t>
            </a:r>
            <a:r>
              <a:rPr sz="1100" spc="19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unknown.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524510" marR="5080">
              <a:lnSpc>
                <a:spcPct val="103000"/>
              </a:lnSpc>
            </a:pP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格林兄弟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-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百度百科</a:t>
            </a:r>
            <a:r>
              <a:rPr sz="1100" spc="25" dirty="0">
                <a:latin typeface="Palatino Linotype" panose="02040502050505030304"/>
                <a:cs typeface="Palatino Linotype" panose="02040502050505030304"/>
              </a:rPr>
              <a:t>.  </a:t>
            </a:r>
            <a:r>
              <a:rPr sz="1100" spc="-2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online,</a:t>
            </a:r>
            <a:r>
              <a:rPr sz="1100" spc="7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2013.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spc="-4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[unk15]</a:t>
            </a:r>
            <a:r>
              <a:rPr sz="1100" spc="-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unknown.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524510" marR="5080">
              <a:lnSpc>
                <a:spcPct val="103000"/>
              </a:lnSpc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Thu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beamer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theme.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100" spc="7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i="1" spc="-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unknown</a:t>
            </a:r>
            <a:r>
              <a:rPr sz="1100" spc="-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7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2015.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-5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[wik22]</a:t>
            </a:r>
            <a:r>
              <a:rPr sz="1100" spc="1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wikipedia.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524510" marR="5080">
              <a:lnSpc>
                <a:spcPct val="103000"/>
              </a:lnSpc>
              <a:spcBef>
                <a:spcPts val="5"/>
              </a:spcBef>
            </a:pP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格林兄弟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-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维基百科</a:t>
            </a:r>
            <a:r>
              <a:rPr sz="1100" spc="25" dirty="0">
                <a:latin typeface="Palatino Linotype" panose="02040502050505030304"/>
                <a:cs typeface="Palatino Linotype" panose="02040502050505030304"/>
              </a:rPr>
              <a:t>.  </a:t>
            </a:r>
            <a:r>
              <a:rPr sz="1100" spc="-2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online,</a:t>
            </a:r>
            <a:r>
              <a:rPr sz="1100" spc="7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2022.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26"/>
          <p:cNvSpPr txBox="1"/>
          <p:nvPr>
            <p:custDataLst>
              <p:tags r:id="rId23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4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5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6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</a:t>
            </a:r>
            <a:r>
              <a:rPr sz="900" baseline="-23000" dirty="0">
                <a:solidFill>
                  <a:srgbClr val="000000"/>
                </a:solidFill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baseline="-23000" dirty="0">
                <a:solidFill>
                  <a:srgbClr val="000000"/>
                </a:solidFill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baseline="-23000" dirty="0">
                <a:solidFill>
                  <a:srgbClr val="000000"/>
                </a:solidFill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k</a:t>
            </a:r>
            <a:r>
              <a:rPr sz="600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groun</a:t>
            </a:r>
            <a:r>
              <a:rPr sz="600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d</a:t>
            </a:r>
            <a:r>
              <a:rPr sz="600" spc="75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/>
          </a:p>
        </p:txBody>
      </p:sp>
      <p:grpSp>
        <p:nvGrpSpPr>
          <p:cNvPr id="4" name="object 4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5" name="object 5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19" name="object 19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26" name="object 26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trike="noStrike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trike="noStrike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trike="noStrike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trike="noStrike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3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36319" y="1120859"/>
            <a:ext cx="2135505" cy="569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spc="-420" dirty="0">
                <a:latin typeface="Garamond" panose="02020404030301010803"/>
                <a:cs typeface="Garamond" panose="02020404030301010803"/>
              </a:rPr>
              <a:t>Thanks</a:t>
            </a:r>
            <a:r>
              <a:rPr sz="3550" spc="-200" dirty="0">
                <a:latin typeface="Garamond" panose="02020404030301010803"/>
                <a:cs typeface="Garamond" panose="02020404030301010803"/>
              </a:rPr>
              <a:t>!</a:t>
            </a:r>
            <a:r>
              <a:rPr sz="1100" spc="-70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unk1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5</a:t>
            </a:r>
            <a:r>
              <a:rPr sz="1100" spc="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template]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3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4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120200"/>
            <a:ext cx="4608195" cy="335915"/>
            <a:chOff x="0" y="3120200"/>
            <a:chExt cx="4608195" cy="335915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3337560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513493" y="3130346"/>
            <a:ext cx="203200" cy="38100"/>
            <a:chOff x="3513493" y="3130346"/>
            <a:chExt cx="203200" cy="38100"/>
          </a:xfrm>
        </p:grpSpPr>
        <p:sp>
          <p:nvSpPr>
            <p:cNvPr id="15" name="object 15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89694" y="31493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790442" y="3120200"/>
            <a:ext cx="203200" cy="48260"/>
            <a:chOff x="3790442" y="3120200"/>
            <a:chExt cx="203200" cy="48260"/>
          </a:xfrm>
        </p:grpSpPr>
        <p:sp>
          <p:nvSpPr>
            <p:cNvPr id="19" name="object 19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66643" y="31620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30" name="object 3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4" name="object 4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51" name="object 5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94589" y="34236"/>
            <a:ext cx="133159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85851" y="1018284"/>
            <a:ext cx="17900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51765" algn="l"/>
              </a:tabLst>
            </a:pP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Name: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20" dirty="0">
                <a:latin typeface="Palatino Linotype" panose="02040502050505030304"/>
                <a:cs typeface="Palatino Linotype" panose="02040502050505030304"/>
              </a:rPr>
              <a:t>Jacob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Wilhelm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trike="noStrike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8" action="ppaction://hlinksldjump"/>
              </a:rPr>
              <a:t>.</a:t>
            </a:r>
            <a:r>
              <a:rPr sz="400" b="0" strike="noStrike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trike="noStrike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trike="noStrike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9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4" name="object 47"/>
          <p:cNvSpPr txBox="1"/>
          <p:nvPr>
            <p:custDataLst>
              <p:tags r:id="rId30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1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5" name="object 53"/>
          <p:cNvSpPr txBox="1"/>
          <p:nvPr>
            <p:custDataLst>
              <p:tags r:id="rId32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120200"/>
            <a:ext cx="4608195" cy="335915"/>
            <a:chOff x="0" y="3120200"/>
            <a:chExt cx="4608195" cy="335915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3337560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513493" y="3130346"/>
            <a:ext cx="203200" cy="38100"/>
            <a:chOff x="3513493" y="3130346"/>
            <a:chExt cx="203200" cy="38100"/>
          </a:xfrm>
        </p:grpSpPr>
        <p:sp>
          <p:nvSpPr>
            <p:cNvPr id="15" name="object 15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89694" y="31493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790442" y="3120200"/>
            <a:ext cx="203200" cy="48260"/>
            <a:chOff x="3790442" y="3120200"/>
            <a:chExt cx="203200" cy="48260"/>
          </a:xfrm>
        </p:grpSpPr>
        <p:sp>
          <p:nvSpPr>
            <p:cNvPr id="19" name="object 19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66643" y="31620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30" name="object 3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4" name="object 4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51" name="object 5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94589" y="34236"/>
            <a:ext cx="133159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60451" y="974506"/>
            <a:ext cx="1840864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Name:</a:t>
            </a:r>
            <a:r>
              <a:rPr sz="1100" spc="1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20" dirty="0">
                <a:latin typeface="Palatino Linotype" panose="02040502050505030304"/>
                <a:cs typeface="Palatino Linotype" panose="02040502050505030304"/>
              </a:rPr>
              <a:t>Jacob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Wilhelm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Nationality:</a:t>
            </a:r>
            <a:r>
              <a:rPr sz="1100" spc="1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German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trike="noStrike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8" action="ppaction://hlinksldjump"/>
              </a:rPr>
              <a:t>.</a:t>
            </a:r>
            <a:r>
              <a:rPr sz="400" b="0" strike="noStrike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trike="noStrike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trike="noStrike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9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4" name="object 47"/>
          <p:cNvSpPr txBox="1"/>
          <p:nvPr>
            <p:custDataLst>
              <p:tags r:id="rId30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1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5" name="object 53"/>
          <p:cNvSpPr txBox="1"/>
          <p:nvPr>
            <p:custDataLst>
              <p:tags r:id="rId32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133159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60451" y="974506"/>
            <a:ext cx="250317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Name:</a:t>
            </a:r>
            <a:r>
              <a:rPr sz="1100" spc="1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20" dirty="0">
                <a:latin typeface="Palatino Linotype" panose="02040502050505030304"/>
                <a:cs typeface="Palatino Linotype" panose="02040502050505030304"/>
              </a:rPr>
              <a:t>Jacob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Wilhelm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Nationality:</a:t>
            </a:r>
            <a:r>
              <a:rPr sz="1100" spc="1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German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Born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1785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1786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133159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84251" y="974506"/>
            <a:ext cx="2630170" cy="1475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7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53365" algn="l"/>
              </a:tabLst>
            </a:pP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Name:</a:t>
            </a:r>
            <a:r>
              <a:rPr sz="1100" spc="1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20" dirty="0">
                <a:latin typeface="Palatino Linotype" panose="02040502050505030304"/>
                <a:cs typeface="Palatino Linotype" panose="02040502050505030304"/>
              </a:rPr>
              <a:t>Jacob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Wilhelm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2527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53365" algn="l"/>
              </a:tabLst>
            </a:pP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Nationality:</a:t>
            </a:r>
            <a:r>
              <a:rPr sz="1100" spc="1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German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252730" indent="-139065">
              <a:lnSpc>
                <a:spcPct val="100000"/>
              </a:lnSpc>
              <a:spcBef>
                <a:spcPts val="33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533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Born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1785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1786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252730" indent="-139065">
              <a:lnSpc>
                <a:spcPct val="100000"/>
              </a:lnSpc>
              <a:spcBef>
                <a:spcPts val="17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53365" algn="l"/>
              </a:tabLst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Titles: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529590" lvl="1" indent="-133350">
              <a:lnSpc>
                <a:spcPts val="1200"/>
              </a:lnSpc>
              <a:spcBef>
                <a:spcPts val="17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530225" algn="l"/>
              </a:tabLst>
            </a:pPr>
            <a:r>
              <a:rPr sz="1000" dirty="0">
                <a:latin typeface="Palatino Linotype" panose="02040502050505030304"/>
                <a:cs typeface="Palatino Linotype" panose="02040502050505030304"/>
              </a:rPr>
              <a:t>Poets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29590" lvl="1" indent="-133350">
              <a:lnSpc>
                <a:spcPts val="119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3022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Historians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29590" lvl="1" indent="-133350">
              <a:lnSpc>
                <a:spcPts val="119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3022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Linguists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29590" lvl="1" indent="-133350">
              <a:lnSpc>
                <a:spcPts val="1200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30225" algn="l"/>
              </a:tabLst>
            </a:pPr>
            <a:r>
              <a:rPr sz="1000" spc="-1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r>
              <a:rPr sz="1000" spc="4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000" spc="-1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Collectors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5851" y="864868"/>
            <a:ext cx="341947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1130" marR="50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517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751" y="864868"/>
            <a:ext cx="3470275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177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1815: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second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PP_MARK_KEY" val="653a33a6-d692-4488-8621-81ea0c609b1b"/>
  <p:tag name="COMMONDATA" val="eyJoZGlkIjoiZDdlYTVhNzM5MjMwZGNhNjBmM2JkMjg0MDgwMjhiZWY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  <a:extLst>
      <a:ext uri="{D81B5157-A7B6-4480-A006-42BB1BC3E7BB}">
        <wpsdc:hlinkScheme xmlns:wpsdc="http://www.wps.cn/officeDocument/2017/drawingmlCustomData" underline="false"/>
      </a:ext>
    </a:extLst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14687</Words>
  <Application>WPS 演示</Application>
  <PresentationFormat>On-screen Show (4:3)</PresentationFormat>
  <Paragraphs>1209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Palatino Linotype</vt:lpstr>
      <vt:lpstr>Engravers MT</vt:lpstr>
      <vt:lpstr>Segoe Print</vt:lpstr>
      <vt:lpstr>Times New Roman</vt:lpstr>
      <vt:lpstr>Calibri</vt:lpstr>
      <vt:lpstr>微软雅黑</vt:lpstr>
      <vt:lpstr>Arial Unicode MS</vt:lpstr>
      <vt:lpstr>Century Gothic</vt:lpstr>
      <vt:lpstr>Garamond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B.a.c.kground 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 White and Cinderella - two fairy tales</dc:title>
  <dc:creator>Li Guanlin, Wang Songrui, Li Jiazhou, He Lingrui, Yan Yuheng, Wang Xinhao</dc:creator>
  <cp:lastModifiedBy>猫熊</cp:lastModifiedBy>
  <cp:revision>6</cp:revision>
  <dcterms:created xsi:type="dcterms:W3CDTF">2023-04-03T12:28:00Z</dcterms:created>
  <dcterms:modified xsi:type="dcterms:W3CDTF">2023-04-09T13:27:00Z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2023-04-04T16:00:00Z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2023-04-04T16:00:00Z</vt:filetime>
  </property>
  <property fmtid="{D5CDD505-2E9C-101B-9397-08002B2CF9AE}" pid="5" name="ICV">
    <vt:lpwstr>5059FC2D7EBD49A7BEC0DC2325F47A6C_12</vt:lpwstr>
  </property>
  <property fmtid="{D5CDD505-2E9C-101B-9397-08002B2CF9AE}" pid="6" name="KSOProductBuildVer">
    <vt:lpwstr>2052-11.1.0.14036</vt:lpwstr>
  </property>
</Properties>
</file>