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4610100" cy="3460750"/>
  <p:notesSz cx="4610100" cy="346075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15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13" y="312399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44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14360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451033" y="31544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423969" y="31279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329112" y="312399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219081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3337560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602394" y="3136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513493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589694" y="31493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12700" y="0"/>
                </a:moveTo>
                <a:lnTo>
                  <a:pt x="50800" y="0"/>
                </a:lnTo>
              </a:path>
              <a:path w="508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3866643" y="312399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790442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3866643" y="3162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"/>
            <a:ext cx="4607940" cy="196113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-34" y="19452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20649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71056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21449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13" y="312399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44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2394" y="3136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13493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8969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66643" y="312399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0442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66643" y="31620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360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1544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1279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12399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219081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3337560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0"/>
            <a:ext cx="4607940" cy="196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-11755"/>
            <a:ext cx="1099185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" Type="http://schemas.openxmlformats.org/officeDocument/2006/relationships/slide" Target="slide4.xml"/><Relationship Id="rId25" Type="http://schemas.openxmlformats.org/officeDocument/2006/relationships/slideLayout" Target="../slideLayouts/slideLayout5.xml"/><Relationship Id="rId24" Type="http://schemas.openxmlformats.org/officeDocument/2006/relationships/slide" Target="slide2.xml"/><Relationship Id="rId23" Type="http://schemas.openxmlformats.org/officeDocument/2006/relationships/slide" Target="slide1.xml"/><Relationship Id="rId22" Type="http://schemas.openxmlformats.org/officeDocument/2006/relationships/image" Target="../media/image2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2.xml"/><Relationship Id="rId12" Type="http://schemas.openxmlformats.org/officeDocument/2006/relationships/slide" Target="slide21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37.xml"/><Relationship Id="rId3" Type="http://schemas.openxmlformats.org/officeDocument/2006/relationships/slide" Target="slide14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slide" Target="slide1.xml"/><Relationship Id="rId25" Type="http://schemas.openxmlformats.org/officeDocument/2006/relationships/slide" Target="slide2.xml"/><Relationship Id="rId24" Type="http://schemas.openxmlformats.org/officeDocument/2006/relationships/slide" Target="slide8.xml"/><Relationship Id="rId23" Type="http://schemas.openxmlformats.org/officeDocument/2006/relationships/slide" Target="slide9.xml"/><Relationship Id="rId22" Type="http://schemas.openxmlformats.org/officeDocument/2006/relationships/slide" Target="slide7.xml"/><Relationship Id="rId21" Type="http://schemas.openxmlformats.org/officeDocument/2006/relationships/slide" Target="slide12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41.xml"/><Relationship Id="rId3" Type="http://schemas.openxmlformats.org/officeDocument/2006/relationships/slide" Target="slide14.xml"/><Relationship Id="rId29" Type="http://schemas.openxmlformats.org/officeDocument/2006/relationships/tags" Target="../tags/tag40.xml"/><Relationship Id="rId28" Type="http://schemas.openxmlformats.org/officeDocument/2006/relationships/tags" Target="../tags/tag39.xml"/><Relationship Id="rId27" Type="http://schemas.openxmlformats.org/officeDocument/2006/relationships/tags" Target="../tags/tag38.xml"/><Relationship Id="rId26" Type="http://schemas.openxmlformats.org/officeDocument/2006/relationships/slide" Target="slide1.xml"/><Relationship Id="rId25" Type="http://schemas.openxmlformats.org/officeDocument/2006/relationships/slide" Target="slide2.xml"/><Relationship Id="rId24" Type="http://schemas.openxmlformats.org/officeDocument/2006/relationships/slide" Target="slide8.xml"/><Relationship Id="rId23" Type="http://schemas.openxmlformats.org/officeDocument/2006/relationships/slide" Target="slide7.xml"/><Relationship Id="rId22" Type="http://schemas.openxmlformats.org/officeDocument/2006/relationships/slide" Target="slide10.xml"/><Relationship Id="rId21" Type="http://schemas.openxmlformats.org/officeDocument/2006/relationships/slide" Target="slide12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45.xml"/><Relationship Id="rId3" Type="http://schemas.openxmlformats.org/officeDocument/2006/relationships/slide" Target="slide14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slide" Target="slide1.xml"/><Relationship Id="rId25" Type="http://schemas.openxmlformats.org/officeDocument/2006/relationships/slide" Target="slide2.xml"/><Relationship Id="rId24" Type="http://schemas.openxmlformats.org/officeDocument/2006/relationships/slide" Target="slide7.xml"/><Relationship Id="rId23" Type="http://schemas.openxmlformats.org/officeDocument/2006/relationships/slide" Target="slide12.xml"/><Relationship Id="rId22" Type="http://schemas.openxmlformats.org/officeDocument/2006/relationships/slide" Target="slide10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49.xml"/><Relationship Id="rId3" Type="http://schemas.openxmlformats.org/officeDocument/2006/relationships/slide" Target="slide4.xml"/><Relationship Id="rId29" Type="http://schemas.openxmlformats.org/officeDocument/2006/relationships/tags" Target="../tags/tag48.xml"/><Relationship Id="rId28" Type="http://schemas.openxmlformats.org/officeDocument/2006/relationships/tags" Target="../tags/tag47.xml"/><Relationship Id="rId27" Type="http://schemas.openxmlformats.org/officeDocument/2006/relationships/tags" Target="../tags/tag46.xml"/><Relationship Id="rId26" Type="http://schemas.openxmlformats.org/officeDocument/2006/relationships/slide" Target="slide1.xml"/><Relationship Id="rId25" Type="http://schemas.openxmlformats.org/officeDocument/2006/relationships/slide" Target="slide12.xml"/><Relationship Id="rId24" Type="http://schemas.openxmlformats.org/officeDocument/2006/relationships/image" Target="../media/image5.png"/><Relationship Id="rId23" Type="http://schemas.openxmlformats.org/officeDocument/2006/relationships/image" Target="../media/image4.png"/><Relationship Id="rId22" Type="http://schemas.openxmlformats.org/officeDocument/2006/relationships/image" Target="../media/image7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2.xml"/><Relationship Id="rId12" Type="http://schemas.openxmlformats.org/officeDocument/2006/relationships/slide" Target="slide21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3" Type="http://schemas.openxmlformats.org/officeDocument/2006/relationships/slide" Target="slide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52.xml"/><Relationship Id="rId26" Type="http://schemas.openxmlformats.org/officeDocument/2006/relationships/tags" Target="../tags/tag51.xml"/><Relationship Id="rId25" Type="http://schemas.openxmlformats.org/officeDocument/2006/relationships/tags" Target="../tags/tag50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14.xml"/><Relationship Id="rId21" Type="http://schemas.openxmlformats.org/officeDocument/2006/relationships/image" Target="../media/image6.png"/><Relationship Id="rId20" Type="http://schemas.openxmlformats.org/officeDocument/2006/relationships/slide" Target="slide31.xml"/><Relationship Id="rId2" Type="http://schemas.openxmlformats.org/officeDocument/2006/relationships/slide" Target="slide1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2.xml"/><Relationship Id="rId11" Type="http://schemas.openxmlformats.org/officeDocument/2006/relationships/slide" Target="slide21.xml"/><Relationship Id="rId10" Type="http://schemas.openxmlformats.org/officeDocument/2006/relationships/slide" Target="slide20.xml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8.xml"/><Relationship Id="rId3" Type="http://schemas.openxmlformats.org/officeDocument/2006/relationships/slide" Target="slide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15.xml"/><Relationship Id="rId21" Type="http://schemas.openxmlformats.org/officeDocument/2006/relationships/image" Target="../media/image6.png"/><Relationship Id="rId20" Type="http://schemas.openxmlformats.org/officeDocument/2006/relationships/slide" Target="slide31.xml"/><Relationship Id="rId2" Type="http://schemas.openxmlformats.org/officeDocument/2006/relationships/slide" Target="slide1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2.xml"/><Relationship Id="rId11" Type="http://schemas.openxmlformats.org/officeDocument/2006/relationships/slide" Target="slide21.xml"/><Relationship Id="rId10" Type="http://schemas.openxmlformats.org/officeDocument/2006/relationships/slide" Target="slide20.xml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15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15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" Type="http://schemas.openxmlformats.org/officeDocument/2006/relationships/slide" Target="slide1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slide" Target="slide1.xml"/><Relationship Id="rId22" Type="http://schemas.openxmlformats.org/officeDocument/2006/relationships/slide" Target="slide12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" Type="http://schemas.openxmlformats.org/officeDocument/2006/relationships/slide" Target="slide1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72.xml"/><Relationship Id="rId26" Type="http://schemas.openxmlformats.org/officeDocument/2006/relationships/tags" Target="../tags/tag71.xml"/><Relationship Id="rId25" Type="http://schemas.openxmlformats.org/officeDocument/2006/relationships/tags" Target="../tags/tag70.xml"/><Relationship Id="rId24" Type="http://schemas.openxmlformats.org/officeDocument/2006/relationships/tags" Target="../tags/tag69.xml"/><Relationship Id="rId23" Type="http://schemas.openxmlformats.org/officeDocument/2006/relationships/slide" Target="slide1.xml"/><Relationship Id="rId22" Type="http://schemas.openxmlformats.org/officeDocument/2006/relationships/slide" Target="slide12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9" Type="http://schemas.openxmlformats.org/officeDocument/2006/relationships/tags" Target="../tags/tag4.xml"/><Relationship Id="rId28" Type="http://schemas.openxmlformats.org/officeDocument/2006/relationships/tags" Target="../tags/tag3.xml"/><Relationship Id="rId27" Type="http://schemas.openxmlformats.org/officeDocument/2006/relationships/tags" Target="../tags/tag2.xml"/><Relationship Id="rId26" Type="http://schemas.openxmlformats.org/officeDocument/2006/relationships/tags" Target="../tags/tag1.xml"/><Relationship Id="rId25" Type="http://schemas.openxmlformats.org/officeDocument/2006/relationships/slide" Target="slide2.xml"/><Relationship Id="rId24" Type="http://schemas.openxmlformats.org/officeDocument/2006/relationships/slide" Target="slide1.xml"/><Relationship Id="rId23" Type="http://schemas.openxmlformats.org/officeDocument/2006/relationships/image" Target="../media/image4.png"/><Relationship Id="rId22" Type="http://schemas.openxmlformats.org/officeDocument/2006/relationships/image" Target="../media/image3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2.xml"/><Relationship Id="rId12" Type="http://schemas.openxmlformats.org/officeDocument/2006/relationships/slide" Target="slide21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" Type="http://schemas.openxmlformats.org/officeDocument/2006/relationships/slide" Target="slide1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76.xml"/><Relationship Id="rId26" Type="http://schemas.openxmlformats.org/officeDocument/2006/relationships/tags" Target="../tags/tag75.xml"/><Relationship Id="rId25" Type="http://schemas.openxmlformats.org/officeDocument/2006/relationships/tags" Target="../tags/tag74.xml"/><Relationship Id="rId24" Type="http://schemas.openxmlformats.org/officeDocument/2006/relationships/tags" Target="../tags/tag73.xml"/><Relationship Id="rId23" Type="http://schemas.openxmlformats.org/officeDocument/2006/relationships/slide" Target="slide1.xml"/><Relationship Id="rId22" Type="http://schemas.openxmlformats.org/officeDocument/2006/relationships/slide" Target="slide12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" Type="http://schemas.openxmlformats.org/officeDocument/2006/relationships/slide" Target="slide1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80.xml"/><Relationship Id="rId26" Type="http://schemas.openxmlformats.org/officeDocument/2006/relationships/tags" Target="../tags/tag79.xml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slide" Target="slide1.xml"/><Relationship Id="rId22" Type="http://schemas.openxmlformats.org/officeDocument/2006/relationships/slide" Target="slide12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4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3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tags" Target="../tags/tag81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6.png"/><Relationship Id="rId2" Type="http://schemas.openxmlformats.org/officeDocument/2006/relationships/slide" Target="slide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tags" Target="../tags/tag85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23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8.xml"/><Relationship Id="rId3" Type="http://schemas.openxmlformats.org/officeDocument/2006/relationships/slide" Target="slide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92.xml"/><Relationship Id="rId27" Type="http://schemas.openxmlformats.org/officeDocument/2006/relationships/tags" Target="../tags/tag91.xml"/><Relationship Id="rId26" Type="http://schemas.openxmlformats.org/officeDocument/2006/relationships/tags" Target="../tags/tag90.xml"/><Relationship Id="rId25" Type="http://schemas.openxmlformats.org/officeDocument/2006/relationships/tags" Target="../tags/tag89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23.xml"/><Relationship Id="rId21" Type="http://schemas.openxmlformats.org/officeDocument/2006/relationships/image" Target="../media/image6.png"/><Relationship Id="rId20" Type="http://schemas.openxmlformats.org/officeDocument/2006/relationships/slide" Target="slide31.xml"/><Relationship Id="rId2" Type="http://schemas.openxmlformats.org/officeDocument/2006/relationships/slide" Target="slide1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2.xml"/><Relationship Id="rId11" Type="http://schemas.openxmlformats.org/officeDocument/2006/relationships/slide" Target="slide21.xml"/><Relationship Id="rId10" Type="http://schemas.openxmlformats.org/officeDocument/2006/relationships/slide" Target="slide20.xml"/><Relationship Id="rId1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slide" Target="slide1.xml"/><Relationship Id="rId24" Type="http://schemas.openxmlformats.org/officeDocument/2006/relationships/image" Target="../media/image4.png"/><Relationship Id="rId23" Type="http://schemas.openxmlformats.org/officeDocument/2006/relationships/image" Target="../media/image5.png"/><Relationship Id="rId22" Type="http://schemas.openxmlformats.org/officeDocument/2006/relationships/image" Target="../media/image7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2.xml"/><Relationship Id="rId12" Type="http://schemas.openxmlformats.org/officeDocument/2006/relationships/slide" Target="slide21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4.xml"/><Relationship Id="rId3" Type="http://schemas.openxmlformats.org/officeDocument/2006/relationships/slide" Target="slide25.xml"/><Relationship Id="rId27" Type="http://schemas.openxmlformats.org/officeDocument/2006/relationships/slideLayout" Target="../slideLayouts/slideLayout5.xml"/><Relationship Id="rId26" Type="http://schemas.openxmlformats.org/officeDocument/2006/relationships/tags" Target="../tags/tag100.xml"/><Relationship Id="rId25" Type="http://schemas.openxmlformats.org/officeDocument/2006/relationships/tags" Target="../tags/tag99.xml"/><Relationship Id="rId24" Type="http://schemas.openxmlformats.org/officeDocument/2006/relationships/tags" Target="../tags/tag98.xml"/><Relationship Id="rId23" Type="http://schemas.openxmlformats.org/officeDocument/2006/relationships/tags" Target="../tags/tag97.xml"/><Relationship Id="rId22" Type="http://schemas.openxmlformats.org/officeDocument/2006/relationships/slide" Target="slide1.xml"/><Relationship Id="rId21" Type="http://schemas.openxmlformats.org/officeDocument/2006/relationships/image" Target="../media/image6.png"/><Relationship Id="rId20" Type="http://schemas.openxmlformats.org/officeDocument/2006/relationships/slide" Target="slide31.xml"/><Relationship Id="rId2" Type="http://schemas.openxmlformats.org/officeDocument/2006/relationships/slide" Target="slide1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4.xml"/><Relationship Id="rId13" Type="http://schemas.openxmlformats.org/officeDocument/2006/relationships/slide" Target="slide22.xml"/><Relationship Id="rId12" Type="http://schemas.openxmlformats.org/officeDocument/2006/relationships/slide" Target="slide21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4.xml"/><Relationship Id="rId3" Type="http://schemas.openxmlformats.org/officeDocument/2006/relationships/slide" Target="slide13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104.xml"/><Relationship Id="rId26" Type="http://schemas.openxmlformats.org/officeDocument/2006/relationships/tags" Target="../tags/tag103.xml"/><Relationship Id="rId25" Type="http://schemas.openxmlformats.org/officeDocument/2006/relationships/tags" Target="../tags/tag102.xml"/><Relationship Id="rId24" Type="http://schemas.openxmlformats.org/officeDocument/2006/relationships/tags" Target="../tags/tag101.xml"/><Relationship Id="rId23" Type="http://schemas.openxmlformats.org/officeDocument/2006/relationships/slide" Target="slide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6.png"/><Relationship Id="rId2" Type="http://schemas.openxmlformats.org/officeDocument/2006/relationships/slide" Target="slide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2.xml"/><Relationship Id="rId10" Type="http://schemas.openxmlformats.org/officeDocument/2006/relationships/slide" Target="slide2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" Type="http://schemas.openxmlformats.org/officeDocument/2006/relationships/slide" Target="slide14.xml"/><Relationship Id="rId27" Type="http://schemas.openxmlformats.org/officeDocument/2006/relationships/slideLayout" Target="../slideLayouts/slideLayout5.xml"/><Relationship Id="rId26" Type="http://schemas.openxmlformats.org/officeDocument/2006/relationships/tags" Target="../tags/tag108.xml"/><Relationship Id="rId25" Type="http://schemas.openxmlformats.org/officeDocument/2006/relationships/tags" Target="../tags/tag107.xml"/><Relationship Id="rId24" Type="http://schemas.openxmlformats.org/officeDocument/2006/relationships/tags" Target="../tags/tag106.xml"/><Relationship Id="rId23" Type="http://schemas.openxmlformats.org/officeDocument/2006/relationships/tags" Target="../tags/tag105.xml"/><Relationship Id="rId22" Type="http://schemas.openxmlformats.org/officeDocument/2006/relationships/slide" Target="slide1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" Type="http://schemas.openxmlformats.org/officeDocument/2006/relationships/slide" Target="slide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110.xml"/><Relationship Id="rId26" Type="http://schemas.openxmlformats.org/officeDocument/2006/relationships/tags" Target="../tags/tag109.xml"/><Relationship Id="rId25" Type="http://schemas.openxmlformats.org/officeDocument/2006/relationships/slide" Target="slide1.xml"/><Relationship Id="rId24" Type="http://schemas.openxmlformats.org/officeDocument/2006/relationships/image" Target="../media/image4.png"/><Relationship Id="rId23" Type="http://schemas.openxmlformats.org/officeDocument/2006/relationships/image" Target="../media/image5.png"/><Relationship Id="rId22" Type="http://schemas.openxmlformats.org/officeDocument/2006/relationships/image" Target="../media/image7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2.xml"/><Relationship Id="rId12" Type="http://schemas.openxmlformats.org/officeDocument/2006/relationships/slide" Target="slide21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9" Type="http://schemas.openxmlformats.org/officeDocument/2006/relationships/tags" Target="../tags/tag8.xml"/><Relationship Id="rId28" Type="http://schemas.openxmlformats.org/officeDocument/2006/relationships/tags" Target="../tags/tag7.xml"/><Relationship Id="rId27" Type="http://schemas.openxmlformats.org/officeDocument/2006/relationships/tags" Target="../tags/tag6.xml"/><Relationship Id="rId26" Type="http://schemas.openxmlformats.org/officeDocument/2006/relationships/tags" Target="../tags/tag5.xml"/><Relationship Id="rId25" Type="http://schemas.openxmlformats.org/officeDocument/2006/relationships/slide" Target="slide2.xml"/><Relationship Id="rId24" Type="http://schemas.openxmlformats.org/officeDocument/2006/relationships/slide" Target="slide1.xml"/><Relationship Id="rId23" Type="http://schemas.openxmlformats.org/officeDocument/2006/relationships/image" Target="../media/image5.png"/><Relationship Id="rId22" Type="http://schemas.openxmlformats.org/officeDocument/2006/relationships/image" Target="../media/image3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2.xml"/><Relationship Id="rId12" Type="http://schemas.openxmlformats.org/officeDocument/2006/relationships/slide" Target="slide21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8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slide" Target="slide1.xml"/><Relationship Id="rId20" Type="http://schemas.openxmlformats.org/officeDocument/2006/relationships/slide" Target="slide31.xml"/><Relationship Id="rId2" Type="http://schemas.openxmlformats.org/officeDocument/2006/relationships/slide" Target="slide4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2.xml"/><Relationship Id="rId11" Type="http://schemas.openxmlformats.org/officeDocument/2006/relationships/slide" Target="slide21.xml"/><Relationship Id="rId10" Type="http://schemas.openxmlformats.org/officeDocument/2006/relationships/slide" Target="slide20.xml"/><Relationship Id="rId1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8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slide" Target="slide1.xml"/><Relationship Id="rId20" Type="http://schemas.openxmlformats.org/officeDocument/2006/relationships/slide" Target="slide31.xml"/><Relationship Id="rId2" Type="http://schemas.openxmlformats.org/officeDocument/2006/relationships/slide" Target="slide4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2.xml"/><Relationship Id="rId11" Type="http://schemas.openxmlformats.org/officeDocument/2006/relationships/slide" Target="slide21.xml"/><Relationship Id="rId10" Type="http://schemas.openxmlformats.org/officeDocument/2006/relationships/slide" Target="slide20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4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12.xml"/><Relationship Id="rId30" Type="http://schemas.openxmlformats.org/officeDocument/2006/relationships/tags" Target="../tags/tag11.xml"/><Relationship Id="rId3" Type="http://schemas.openxmlformats.org/officeDocument/2006/relationships/slide" Target="slide13.xml"/><Relationship Id="rId29" Type="http://schemas.openxmlformats.org/officeDocument/2006/relationships/tags" Target="../tags/tag10.xml"/><Relationship Id="rId28" Type="http://schemas.openxmlformats.org/officeDocument/2006/relationships/tags" Target="../tags/tag9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slide" Target="slide2.xml"/><Relationship Id="rId24" Type="http://schemas.openxmlformats.org/officeDocument/2006/relationships/slide" Target="slide4.xml"/><Relationship Id="rId23" Type="http://schemas.openxmlformats.org/officeDocument/2006/relationships/slide" Target="slide5.xml"/><Relationship Id="rId22" Type="http://schemas.openxmlformats.org/officeDocument/2006/relationships/slide" Target="slide8.xml"/><Relationship Id="rId21" Type="http://schemas.openxmlformats.org/officeDocument/2006/relationships/slide" Target="slide7.xml"/><Relationship Id="rId20" Type="http://schemas.openxmlformats.org/officeDocument/2006/relationships/image" Target="../media/image6.png"/><Relationship Id="rId2" Type="http://schemas.openxmlformats.org/officeDocument/2006/relationships/slide" Target="slide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2.xml"/><Relationship Id="rId10" Type="http://schemas.openxmlformats.org/officeDocument/2006/relationships/slide" Target="slide2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4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16.xml"/><Relationship Id="rId30" Type="http://schemas.openxmlformats.org/officeDocument/2006/relationships/tags" Target="../tags/tag15.xml"/><Relationship Id="rId3" Type="http://schemas.openxmlformats.org/officeDocument/2006/relationships/slide" Target="slide13.xml"/><Relationship Id="rId29" Type="http://schemas.openxmlformats.org/officeDocument/2006/relationships/tags" Target="../tags/tag14.xml"/><Relationship Id="rId28" Type="http://schemas.openxmlformats.org/officeDocument/2006/relationships/tags" Target="../tags/tag13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slide" Target="slide2.xml"/><Relationship Id="rId24" Type="http://schemas.openxmlformats.org/officeDocument/2006/relationships/slide" Target="slide4.xml"/><Relationship Id="rId23" Type="http://schemas.openxmlformats.org/officeDocument/2006/relationships/slide" Target="slide5.xml"/><Relationship Id="rId22" Type="http://schemas.openxmlformats.org/officeDocument/2006/relationships/slide" Target="slide8.xml"/><Relationship Id="rId21" Type="http://schemas.openxmlformats.org/officeDocument/2006/relationships/slide" Target="slide7.xml"/><Relationship Id="rId20" Type="http://schemas.openxmlformats.org/officeDocument/2006/relationships/image" Target="../media/image6.png"/><Relationship Id="rId2" Type="http://schemas.openxmlformats.org/officeDocument/2006/relationships/slide" Target="slide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2.xml"/><Relationship Id="rId10" Type="http://schemas.openxmlformats.org/officeDocument/2006/relationships/slide" Target="slide2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20.xml"/><Relationship Id="rId3" Type="http://schemas.openxmlformats.org/officeDocument/2006/relationships/slide" Target="slide14.xml"/><Relationship Id="rId29" Type="http://schemas.openxmlformats.org/officeDocument/2006/relationships/tags" Target="../tags/tag19.xml"/><Relationship Id="rId28" Type="http://schemas.openxmlformats.org/officeDocument/2006/relationships/tags" Target="../tags/tag18.xml"/><Relationship Id="rId27" Type="http://schemas.openxmlformats.org/officeDocument/2006/relationships/tags" Target="../tags/tag17.xml"/><Relationship Id="rId26" Type="http://schemas.openxmlformats.org/officeDocument/2006/relationships/slide" Target="slide1.xml"/><Relationship Id="rId25" Type="http://schemas.openxmlformats.org/officeDocument/2006/relationships/slide" Target="slide12.xml"/><Relationship Id="rId24" Type="http://schemas.openxmlformats.org/officeDocument/2006/relationships/slide" Target="slide2.xml"/><Relationship Id="rId23" Type="http://schemas.openxmlformats.org/officeDocument/2006/relationships/slide" Target="slide4.xml"/><Relationship Id="rId22" Type="http://schemas.openxmlformats.org/officeDocument/2006/relationships/slide" Target="slide5.xml"/><Relationship Id="rId21" Type="http://schemas.openxmlformats.org/officeDocument/2006/relationships/slide" Target="slide8.xml"/><Relationship Id="rId20" Type="http://schemas.openxmlformats.org/officeDocument/2006/relationships/slide" Target="slide7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24.xml"/><Relationship Id="rId3" Type="http://schemas.openxmlformats.org/officeDocument/2006/relationships/slide" Target="slide14.xml"/><Relationship Id="rId29" Type="http://schemas.openxmlformats.org/officeDocument/2006/relationships/tags" Target="../tags/tag23.xml"/><Relationship Id="rId28" Type="http://schemas.openxmlformats.org/officeDocument/2006/relationships/tags" Target="../tags/tag22.xml"/><Relationship Id="rId27" Type="http://schemas.openxmlformats.org/officeDocument/2006/relationships/tags" Target="../tags/tag21.xml"/><Relationship Id="rId26" Type="http://schemas.openxmlformats.org/officeDocument/2006/relationships/slide" Target="slide1.xml"/><Relationship Id="rId25" Type="http://schemas.openxmlformats.org/officeDocument/2006/relationships/slide" Target="slide12.xml"/><Relationship Id="rId24" Type="http://schemas.openxmlformats.org/officeDocument/2006/relationships/slide" Target="slide2.xml"/><Relationship Id="rId23" Type="http://schemas.openxmlformats.org/officeDocument/2006/relationships/slide" Target="slide7.xml"/><Relationship Id="rId22" Type="http://schemas.openxmlformats.org/officeDocument/2006/relationships/slide" Target="slide5.xml"/><Relationship Id="rId21" Type="http://schemas.openxmlformats.org/officeDocument/2006/relationships/slide" Target="slide8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28.xml"/><Relationship Id="rId3" Type="http://schemas.openxmlformats.org/officeDocument/2006/relationships/slide" Target="slide14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slide" Target="slide1.xml"/><Relationship Id="rId25" Type="http://schemas.openxmlformats.org/officeDocument/2006/relationships/slide" Target="slide2.xml"/><Relationship Id="rId24" Type="http://schemas.openxmlformats.org/officeDocument/2006/relationships/slide" Target="slide8.xml"/><Relationship Id="rId23" Type="http://schemas.openxmlformats.org/officeDocument/2006/relationships/slide" Target="slide9.xml"/><Relationship Id="rId22" Type="http://schemas.openxmlformats.org/officeDocument/2006/relationships/slide" Target="slide7.xml"/><Relationship Id="rId21" Type="http://schemas.openxmlformats.org/officeDocument/2006/relationships/slide" Target="slide12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20.xml"/><Relationship Id="rId7" Type="http://schemas.openxmlformats.org/officeDocument/2006/relationships/slide" Target="slide19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slide" Target="slide14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slide" Target="slide1.xml"/><Relationship Id="rId25" Type="http://schemas.openxmlformats.org/officeDocument/2006/relationships/slide" Target="slide2.xml"/><Relationship Id="rId24" Type="http://schemas.openxmlformats.org/officeDocument/2006/relationships/slide" Target="slide8.xml"/><Relationship Id="rId23" Type="http://schemas.openxmlformats.org/officeDocument/2006/relationships/slide" Target="slide9.xml"/><Relationship Id="rId22" Type="http://schemas.openxmlformats.org/officeDocument/2006/relationships/slide" Target="slide7.xml"/><Relationship Id="rId21" Type="http://schemas.openxmlformats.org/officeDocument/2006/relationships/slide" Target="slide12.xml"/><Relationship Id="rId20" Type="http://schemas.openxmlformats.org/officeDocument/2006/relationships/slide" Target="slide4.xml"/><Relationship Id="rId2" Type="http://schemas.openxmlformats.org/officeDocument/2006/relationships/slide" Target="slide13.xml"/><Relationship Id="rId19" Type="http://schemas.openxmlformats.org/officeDocument/2006/relationships/image" Target="../media/image6.png"/><Relationship Id="rId18" Type="http://schemas.openxmlformats.org/officeDocument/2006/relationships/slide" Target="slide31.xml"/><Relationship Id="rId17" Type="http://schemas.openxmlformats.org/officeDocument/2006/relationships/slide" Target="slide30.xml"/><Relationship Id="rId16" Type="http://schemas.openxmlformats.org/officeDocument/2006/relationships/slide" Target="slide29.xml"/><Relationship Id="rId15" Type="http://schemas.openxmlformats.org/officeDocument/2006/relationships/slide" Target="slide28.xml"/><Relationship Id="rId14" Type="http://schemas.openxmlformats.org/officeDocument/2006/relationships/slide" Target="slide27.xml"/><Relationship Id="rId13" Type="http://schemas.openxmlformats.org/officeDocument/2006/relationships/slide" Target="slide26.xml"/><Relationship Id="rId12" Type="http://schemas.openxmlformats.org/officeDocument/2006/relationships/slide" Target="slide25.xml"/><Relationship Id="rId11" Type="http://schemas.openxmlformats.org/officeDocument/2006/relationships/slide" Target="slide24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44" y="3120186"/>
            <a:ext cx="1329055" cy="58419"/>
            <a:chOff x="3236544" y="3120186"/>
            <a:chExt cx="1329055" cy="58419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8969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66643" y="31620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987217" y="3044988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5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28" name="object 2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1" name="object 41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48" name="object 48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9994" y="384162"/>
            <a:ext cx="3888104" cy="57213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400" spc="-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two</a:t>
            </a:r>
            <a:r>
              <a:rPr sz="11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733" y="1172399"/>
            <a:ext cx="2853690" cy="802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8740" algn="r">
              <a:lnSpc>
                <a:spcPct val="100000"/>
              </a:lnSpc>
              <a:spcBef>
                <a:spcPts val="90"/>
              </a:spcBef>
              <a:tabLst>
                <a:tab pos="901700" algn="l"/>
                <a:tab pos="200088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Li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Guanlin</a:t>
            </a:r>
            <a:r>
              <a:rPr sz="1200" spc="-30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Wang</a:t>
            </a:r>
            <a:r>
              <a:rPr sz="11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Songrui</a:t>
            </a:r>
            <a:r>
              <a:rPr sz="1200" spc="-44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Li</a:t>
            </a:r>
            <a:r>
              <a:rPr sz="1100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Jiazhou</a:t>
            </a:r>
            <a:r>
              <a:rPr sz="1200" spc="-15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  <a:p>
            <a:pPr marR="43180" algn="r">
              <a:lnSpc>
                <a:spcPct val="100000"/>
              </a:lnSpc>
              <a:spcBef>
                <a:spcPts val="35"/>
              </a:spcBef>
              <a:tabLst>
                <a:tab pos="98361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Yan</a:t>
            </a:r>
            <a:r>
              <a:rPr sz="11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Yuheng</a:t>
            </a:r>
            <a:r>
              <a:rPr sz="1200" spc="-52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Wang</a:t>
            </a:r>
            <a:r>
              <a:rPr sz="1100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Xinhao</a:t>
            </a:r>
            <a:r>
              <a:rPr sz="1200" spc="-15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Palatino Linotype" panose="02040502050505030304"/>
              <a:cs typeface="Palatino Linotype" panose="02040502050505030304"/>
            </a:endParaRPr>
          </a:p>
          <a:p>
            <a:pPr marL="1429385" marR="405765" indent="-87630">
              <a:lnSpc>
                <a:spcPts val="950"/>
              </a:lnSpc>
              <a:spcBef>
                <a:spcPts val="5"/>
              </a:spcBef>
            </a:pPr>
            <a:r>
              <a:rPr sz="900" spc="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800" spc="5" dirty="0">
                <a:latin typeface="Palatino Linotype" panose="02040502050505030304"/>
                <a:cs typeface="Palatino Linotype" panose="02040502050505030304"/>
              </a:rPr>
              <a:t>Undeegraduate</a:t>
            </a:r>
            <a:r>
              <a:rPr sz="800" spc="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8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spc="35" dirty="0">
                <a:latin typeface="Palatino Linotype" panose="02040502050505030304"/>
                <a:cs typeface="Palatino Linotype" panose="02040502050505030304"/>
              </a:rPr>
              <a:t>ICS </a:t>
            </a:r>
            <a:r>
              <a:rPr sz="800" spc="-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Nanjing</a:t>
            </a:r>
            <a:r>
              <a:rPr sz="8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University</a:t>
            </a:r>
            <a:endParaRPr sz="8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50183" y="1172399"/>
            <a:ext cx="782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He</a:t>
            </a:r>
            <a:r>
              <a:rPr sz="1100" spc="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Lingrui</a:t>
            </a:r>
            <a:r>
              <a:rPr sz="1200" spc="-3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60207" y="2139466"/>
            <a:ext cx="1087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2023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100" spc="-1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100" spc="-1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0" y="2538776"/>
            <a:ext cx="4608195" cy="917575"/>
            <a:chOff x="0" y="2538776"/>
            <a:chExt cx="4608195" cy="917575"/>
          </a:xfrm>
        </p:grpSpPr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15210" y="2538776"/>
              <a:ext cx="777215" cy="91727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2911297" y="3127181"/>
            <a:ext cx="1601470" cy="3276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8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9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459614"/>
            <a:ext cx="1467485" cy="431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Little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Riding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Hood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Sleeping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Beauty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5851" y="2492571"/>
            <a:ext cx="952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4395" y="2879679"/>
            <a:ext cx="1015365" cy="2222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Frog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Prince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5264" y="177274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8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9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95" y="2459614"/>
            <a:ext cx="1467485" cy="431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Little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Riding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Hood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Sleeping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Beauty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851" y="2492571"/>
            <a:ext cx="952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4395" y="2879679"/>
            <a:ext cx="1015365" cy="2222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Frog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Prince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5264" y="177274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0451" y="2013367"/>
            <a:ext cx="123888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100" spc="6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8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6"/>
          <p:cNvSpPr txBox="1"/>
          <p:nvPr>
            <p:custDataLst>
              <p:tags r:id="rId29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44" y="3120186"/>
            <a:ext cx="1329055" cy="58419"/>
            <a:chOff x="3236544" y="3120186"/>
            <a:chExt cx="1329055" cy="58419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3" name="object 13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7" name="object 17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987217" y="3044988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5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1359" y="837750"/>
            <a:ext cx="130742" cy="13074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217645"/>
            <a:ext cx="130742" cy="13074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597540"/>
            <a:ext cx="130742" cy="1307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7422"/>
            <a:ext cx="130742" cy="13074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12394" y="792732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Content</a:t>
            </a:r>
            <a:r>
              <a:rPr sz="1100" spc="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0" y="3219081"/>
            <a:ext cx="4608195" cy="237490"/>
            <a:chOff x="0" y="3219081"/>
            <a:chExt cx="4608195" cy="237490"/>
          </a:xfrm>
        </p:grpSpPr>
        <p:sp>
          <p:nvSpPr>
            <p:cNvPr id="62" name="object 6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2911297" y="3127181"/>
            <a:ext cx="1601470" cy="3276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6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7" name="object 39"/>
          <p:cNvSpPr txBox="1"/>
          <p:nvPr>
            <p:custDataLst>
              <p:tags r:id="rId28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8" name="object 46"/>
          <p:cNvSpPr txBox="1"/>
          <p:nvPr>
            <p:custDataLst>
              <p:tags r:id="rId29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9" name="object 52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4500" y="0"/>
            <a:ext cx="2305685" cy="18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635"/>
              </a:lnSpc>
              <a:spcBef>
                <a:spcPts val="95"/>
              </a:spcBef>
              <a:tabLst>
                <a:tab pos="1542415" algn="l"/>
              </a:tabLst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spc="12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1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spc="-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tr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o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ductio</a:t>
            </a:r>
            <a:r>
              <a:rPr sz="600" spc="6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600" spc="-2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5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62230">
              <a:lnSpc>
                <a:spcPts val="635"/>
              </a:lnSpc>
              <a:tabLst>
                <a:tab pos="1541780" algn="l"/>
              </a:tabLst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19" name="object 19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6" name="object 26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95300" y="195501"/>
            <a:ext cx="1819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Q1:</a:t>
            </a:r>
            <a:r>
              <a:rPr sz="1200" spc="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r>
              <a:rPr sz="12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&amp;</a:t>
            </a:r>
            <a:r>
              <a:rPr sz="12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15264" y="81836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451" y="1058987"/>
            <a:ext cx="161099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Beautiful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&amp;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Optimistic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Unfortunate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family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60" dirty="0">
                <a:latin typeface="Palatino Linotype" panose="02040502050505030304"/>
                <a:cs typeface="Palatino Linotype" panose="02040502050505030304"/>
              </a:rPr>
              <a:t>Happy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ending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5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6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4500" y="0"/>
            <a:ext cx="2305685" cy="18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635"/>
              </a:lnSpc>
              <a:spcBef>
                <a:spcPts val="95"/>
              </a:spcBef>
              <a:tabLst>
                <a:tab pos="1542415" algn="l"/>
              </a:tabLst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spc="12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1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spc="-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tr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o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ductio</a:t>
            </a:r>
            <a:r>
              <a:rPr sz="600" spc="6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600" spc="-2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5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62230">
              <a:lnSpc>
                <a:spcPts val="635"/>
              </a:lnSpc>
              <a:tabLst>
                <a:tab pos="1541780" algn="l"/>
              </a:tabLst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19" name="object 19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6" name="object 26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95300" y="195501"/>
            <a:ext cx="1819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Q1:</a:t>
            </a:r>
            <a:r>
              <a:rPr sz="1200" spc="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r>
              <a:rPr sz="12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&amp;</a:t>
            </a:r>
            <a:r>
              <a:rPr sz="12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15264" y="81836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451" y="1058987"/>
            <a:ext cx="161099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Beautiful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&amp;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Optimistic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Unfortunate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family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60" dirty="0">
                <a:latin typeface="Palatino Linotype" panose="02040502050505030304"/>
                <a:cs typeface="Palatino Linotype" panose="02040502050505030304"/>
              </a:rPr>
              <a:t>Happy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ending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264" y="1865490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0451" y="2076600"/>
            <a:ext cx="188912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Princess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100" spc="7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Maiden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bullied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Resistance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100" spc="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Acceptance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Courage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100" spc="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Opportunity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6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7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106299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Q1:</a:t>
            </a:r>
            <a:r>
              <a:rPr sz="1200" spc="1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Implication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7294" y="1449940"/>
            <a:ext cx="34810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80" dirty="0">
                <a:latin typeface="Palatino Linotype" panose="02040502050505030304"/>
                <a:cs typeface="Palatino Linotype" panose="02040502050505030304"/>
              </a:rPr>
              <a:t>Attitude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459" dirty="0">
                <a:latin typeface="Palatino Linotype" panose="02040502050505030304"/>
                <a:cs typeface="Palatino Linotype" panose="02040502050505030304"/>
              </a:rPr>
              <a:t>+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latin typeface="Palatino Linotype" panose="02040502050505030304"/>
                <a:cs typeface="Palatino Linotype" panose="02040502050505030304"/>
              </a:rPr>
              <a:t>Change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i="1" spc="15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050" i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“Success”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8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6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7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144018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Q2:</a:t>
            </a:r>
            <a:r>
              <a:rPr sz="12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Content</a:t>
            </a:r>
            <a:r>
              <a:rPr sz="12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Analysis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1063764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Domestic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9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2351" y="1295118"/>
            <a:ext cx="1419860" cy="10960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14630" indent="-139065">
              <a:lnSpc>
                <a:spcPct val="100000"/>
              </a:lnSpc>
              <a:spcBef>
                <a:spcPts val="2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152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Content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14630" indent="-139065">
              <a:lnSpc>
                <a:spcPct val="1000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152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491490" lvl="1" indent="-133350">
              <a:lnSpc>
                <a:spcPts val="12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4921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Wife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4914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4921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Mother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491490" lvl="1" indent="-133350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492125" algn="l"/>
              </a:tabLst>
            </a:pPr>
            <a:r>
              <a:rPr sz="1000" dirty="0">
                <a:latin typeface="Palatino Linotype" panose="02040502050505030304"/>
                <a:cs typeface="Palatino Linotype" panose="02040502050505030304"/>
              </a:rPr>
              <a:t>Babysitter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214630" indent="-139065">
              <a:lnSpc>
                <a:spcPct val="100000"/>
              </a:lnSpc>
              <a:spcBef>
                <a:spcPts val="3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15265" algn="l"/>
              </a:tabLst>
            </a:pP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Good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30" dirty="0">
                <a:latin typeface="Palatino Linotype" panose="02040502050505030304"/>
                <a:cs typeface="Palatino Linotype" panose="02040502050505030304"/>
              </a:rPr>
              <a:t>at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60" dirty="0">
                <a:latin typeface="Palatino Linotype" panose="02040502050505030304"/>
                <a:cs typeface="Palatino Linotype" panose="02040502050505030304"/>
              </a:rPr>
              <a:t>housework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6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7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144018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Q2:</a:t>
            </a:r>
            <a:r>
              <a:rPr sz="12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Content</a:t>
            </a:r>
            <a:r>
              <a:rPr sz="12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Analysis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1237208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Innocent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10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0451" y="1448318"/>
            <a:ext cx="166687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Content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Kind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warm-hearted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Simple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latin typeface="Palatino Linotype" panose="02040502050505030304"/>
                <a:cs typeface="Palatino Linotype" panose="02040502050505030304"/>
              </a:rPr>
              <a:t>even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stupid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4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5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6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111633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Q3:</a:t>
            </a:r>
            <a:r>
              <a:rPr sz="1200" spc="1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7294" y="1304110"/>
            <a:ext cx="3168650" cy="782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2450" spc="-65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450" spc="1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75" dirty="0">
                <a:latin typeface="Palatino Linotype" panose="02040502050505030304"/>
                <a:cs typeface="Palatino Linotype" panose="02040502050505030304"/>
              </a:rPr>
              <a:t>poisonous</a:t>
            </a:r>
            <a:r>
              <a:rPr sz="2450" spc="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60" dirty="0">
                <a:latin typeface="Palatino Linotype" panose="02040502050505030304"/>
                <a:cs typeface="Palatino Linotype" panose="02040502050505030304"/>
              </a:rPr>
              <a:t>apple</a:t>
            </a:r>
            <a:r>
              <a:rPr sz="2450" spc="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235" dirty="0">
                <a:latin typeface="Palatino Linotype" panose="02040502050505030304"/>
                <a:cs typeface="Palatino Linotype" panose="02040502050505030304"/>
              </a:rPr>
              <a:t>was </a:t>
            </a:r>
            <a:r>
              <a:rPr sz="2450" spc="-5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50" dirty="0"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2450" spc="1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45" dirty="0">
                <a:latin typeface="Palatino Linotype" panose="02040502050505030304"/>
                <a:cs typeface="Palatino Linotype" panose="02040502050505030304"/>
              </a:rPr>
              <a:t>with</a:t>
            </a:r>
            <a:r>
              <a:rPr sz="2450" spc="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6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2450" spc="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40" dirty="0">
                <a:latin typeface="Palatino Linotype" panose="02040502050505030304"/>
                <a:cs typeface="Palatino Linotype" panose="02040502050505030304"/>
              </a:rPr>
              <a:t>cheek.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4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5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6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31" name="object 31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1359" y="837750"/>
            <a:ext cx="130742" cy="13074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217645"/>
            <a:ext cx="130742" cy="13074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7540"/>
            <a:ext cx="130742" cy="1307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7422"/>
            <a:ext cx="130742" cy="13074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12394" y="792732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Background</a:t>
            </a:r>
            <a:r>
              <a:rPr sz="1100" spc="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Content</a:t>
            </a:r>
            <a:r>
              <a:rPr sz="1100" spc="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7"/>
            </p:custDataLst>
          </p:nvPr>
        </p:nvSpPr>
        <p:spPr>
          <a:xfrm>
            <a:off x="1600009" y="24765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7" name="object 46"/>
          <p:cNvSpPr txBox="1"/>
          <p:nvPr>
            <p:custDataLst>
              <p:tags r:id="rId28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8" name="object 52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984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Q3:</a:t>
            </a:r>
            <a:r>
              <a:rPr sz="1200" spc="1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7294" y="1152282"/>
            <a:ext cx="3788410" cy="1162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2450" spc="-90" dirty="0">
                <a:latin typeface="Palatino Linotype" panose="02040502050505030304"/>
                <a:cs typeface="Palatino Linotype" panose="02040502050505030304"/>
              </a:rPr>
              <a:t>In </a:t>
            </a:r>
            <a:r>
              <a:rPr sz="2450" spc="-135" dirty="0">
                <a:latin typeface="Palatino Linotype" panose="02040502050505030304"/>
                <a:cs typeface="Palatino Linotype" panose="02040502050505030304"/>
              </a:rPr>
              <a:t>Cinderella</a:t>
            </a:r>
            <a:r>
              <a:rPr sz="2450" spc="-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25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2450" spc="-1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85" dirty="0">
                <a:latin typeface="Palatino Linotype" panose="02040502050505030304"/>
                <a:cs typeface="Palatino Linotype" panose="02040502050505030304"/>
              </a:rPr>
              <a:t>the </a:t>
            </a:r>
            <a:r>
              <a:rPr sz="2450" spc="-135" dirty="0">
                <a:latin typeface="Palatino Linotype" panose="02040502050505030304"/>
                <a:cs typeface="Palatino Linotype" panose="02040502050505030304"/>
              </a:rPr>
              <a:t>stupid </a:t>
            </a:r>
            <a:r>
              <a:rPr sz="2450" spc="-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80" dirty="0">
                <a:latin typeface="Palatino Linotype" panose="02040502050505030304"/>
                <a:cs typeface="Palatino Linotype" panose="02040502050505030304"/>
              </a:rPr>
              <a:t>goose</a:t>
            </a:r>
            <a:r>
              <a:rPr sz="2450" spc="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65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2450" spc="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55" dirty="0">
                <a:latin typeface="Palatino Linotype" panose="02040502050505030304"/>
                <a:cs typeface="Palatino Linotype" panose="02040502050505030304"/>
              </a:rPr>
              <a:t>sit</a:t>
            </a:r>
            <a:r>
              <a:rPr sz="2450" spc="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2450" spc="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85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450" spc="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35" dirty="0">
                <a:latin typeface="Palatino Linotype" panose="02040502050505030304"/>
                <a:cs typeface="Palatino Linotype" panose="02040502050505030304"/>
              </a:rPr>
              <a:t>parlor</a:t>
            </a:r>
            <a:r>
              <a:rPr sz="2450" spc="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50" dirty="0">
                <a:latin typeface="Palatino Linotype" panose="02040502050505030304"/>
                <a:cs typeface="Palatino Linotype" panose="02040502050505030304"/>
              </a:rPr>
              <a:t>with </a:t>
            </a:r>
            <a:r>
              <a:rPr sz="2450" spc="-6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25" dirty="0">
                <a:latin typeface="Palatino Linotype" panose="02040502050505030304"/>
                <a:cs typeface="Palatino Linotype" panose="02040502050505030304"/>
              </a:rPr>
              <a:t>us.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4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5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6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145986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Q4:</a:t>
            </a:r>
            <a:r>
              <a:rPr sz="1200" spc="1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1166215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851" y="1421103"/>
            <a:ext cx="1891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Father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acting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as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background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5264" y="1763763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5851" y="2018651"/>
            <a:ext cx="2583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Father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playing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role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but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not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important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4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5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6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29" name="object 2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3" name="object 4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0" name="object 5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94589" y="34236"/>
            <a:ext cx="145986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Q4:</a:t>
            </a:r>
            <a:r>
              <a:rPr sz="1200" spc="1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60451" y="1114016"/>
            <a:ext cx="188468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Female: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Low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social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Male: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Powerful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government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7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46"/>
          <p:cNvSpPr txBox="1"/>
          <p:nvPr>
            <p:custDataLst>
              <p:tags r:id="rId28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52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145986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Q4:</a:t>
            </a:r>
            <a:r>
              <a:rPr sz="1200" spc="1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21894" y="1114016"/>
            <a:ext cx="3533140" cy="11410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31559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Female: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Low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social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31559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Male: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Powerful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government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38100" marR="30480">
              <a:lnSpc>
                <a:spcPct val="101000"/>
              </a:lnSpc>
              <a:spcBef>
                <a:spcPts val="490"/>
              </a:spcBef>
            </a:pPr>
            <a:r>
              <a:rPr sz="2050" spc="-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Results:</a:t>
            </a:r>
            <a:r>
              <a:rPr sz="2050" spc="-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9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2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No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6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men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recorded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8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acting  </a:t>
            </a:r>
            <a:r>
              <a:rPr sz="2050" spc="-13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viciously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6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7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4500" y="0"/>
            <a:ext cx="2305685" cy="18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635"/>
              </a:lnSpc>
              <a:spcBef>
                <a:spcPts val="95"/>
              </a:spcBef>
              <a:tabLst>
                <a:tab pos="1542415" algn="l"/>
              </a:tabLst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spc="12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1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spc="-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tr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o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ductio</a:t>
            </a:r>
            <a:r>
              <a:rPr sz="600" spc="6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600" spc="-2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5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62230">
              <a:lnSpc>
                <a:spcPts val="635"/>
              </a:lnSpc>
              <a:tabLst>
                <a:tab pos="1541780" algn="l"/>
              </a:tabLst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19" name="object 19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6" name="object 26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95300" y="195501"/>
            <a:ext cx="1741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Q5:</a:t>
            </a:r>
            <a:r>
              <a:rPr sz="1200" spc="1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Example</a:t>
            </a:r>
            <a:r>
              <a:rPr sz="12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Metaphor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15264" y="121333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Metaphor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1462035"/>
            <a:ext cx="1183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100" dirty="0">
                <a:latin typeface="Palatino Linotype" panose="02040502050505030304"/>
                <a:cs typeface="Palatino Linotype" panose="02040502050505030304"/>
              </a:rPr>
              <a:t>B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264" y="1766747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1985935"/>
            <a:ext cx="1437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like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100" dirty="0">
                <a:latin typeface="Palatino Linotype" panose="02040502050505030304"/>
                <a:cs typeface="Palatino Linotype" panose="02040502050505030304"/>
              </a:rPr>
              <a:t>B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6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7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31" name="object 31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52" name="object 52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1359" y="837750"/>
            <a:ext cx="130742" cy="13074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217645"/>
            <a:ext cx="130742" cy="1307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597540"/>
            <a:ext cx="130742" cy="13074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7422"/>
            <a:ext cx="130742" cy="130742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12394" y="792732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Font typeface="Palatino Linotype" panose="02040502050505030304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Ba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ckground</a:t>
            </a:r>
            <a:r>
              <a:rPr sz="1100" spc="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6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7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46"/>
          <p:cNvSpPr txBox="1"/>
          <p:nvPr>
            <p:custDataLst>
              <p:tags r:id="rId28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7" name="object 52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1800" y="0"/>
            <a:ext cx="3647440" cy="18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635"/>
              </a:lnSpc>
              <a:spcBef>
                <a:spcPts val="95"/>
              </a:spcBef>
              <a:tabLst>
                <a:tab pos="1555115" algn="l"/>
                <a:tab pos="2709545" algn="l"/>
              </a:tabLst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spc="12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1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spc="-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tr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o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ductio</a:t>
            </a:r>
            <a:r>
              <a:rPr sz="600" spc="6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600" spc="-21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5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74930">
              <a:lnSpc>
                <a:spcPts val="635"/>
              </a:lnSpc>
              <a:tabLst>
                <a:tab pos="1554480" algn="l"/>
                <a:tab pos="2708910" algn="l"/>
              </a:tabLst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5300" y="195501"/>
            <a:ext cx="2682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What</a:t>
            </a:r>
            <a:r>
              <a:rPr sz="1200" spc="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tell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us?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15264" y="1085011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2351" y="1294574"/>
            <a:ext cx="1484630" cy="10623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4630" indent="-139065">
              <a:lnSpc>
                <a:spcPct val="100000"/>
              </a:lnSpc>
              <a:spcBef>
                <a:spcPts val="28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15265" algn="l"/>
              </a:tabLst>
            </a:pP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Virtues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491490" lvl="1" indent="-133350">
              <a:lnSpc>
                <a:spcPts val="12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492125" algn="l"/>
              </a:tabLst>
            </a:pPr>
            <a:r>
              <a:rPr sz="1000" spc="-15" dirty="0">
                <a:latin typeface="Palatino Linotype" panose="02040502050505030304"/>
                <a:cs typeface="Palatino Linotype" panose="02040502050505030304"/>
              </a:rPr>
              <a:t>Tender&amp;Polite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491490" lvl="1" indent="-133350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4921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Kindhearted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214630" indent="-139065">
              <a:lnSpc>
                <a:spcPct val="100000"/>
              </a:lnSpc>
              <a:spcBef>
                <a:spcPts val="19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1526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Vices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491490" lvl="1" indent="-133350">
              <a:lnSpc>
                <a:spcPts val="12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492125" algn="l"/>
              </a:tabLst>
            </a:pPr>
            <a:r>
              <a:rPr sz="1000" spc="-30" dirty="0">
                <a:latin typeface="Palatino Linotype" panose="02040502050505030304"/>
                <a:cs typeface="Palatino Linotype" panose="02040502050505030304"/>
              </a:rPr>
              <a:t>Selﬁsh&amp;Merciless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491490" lvl="1" indent="-133350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492125" algn="l"/>
              </a:tabLst>
            </a:pPr>
            <a:r>
              <a:rPr sz="1000" spc="-15" dirty="0">
                <a:latin typeface="Palatino Linotype" panose="02040502050505030304"/>
                <a:cs typeface="Palatino Linotype" panose="02040502050505030304"/>
              </a:rPr>
              <a:t>Fractious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3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4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5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6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29" name="object 2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2" name="object 4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0" name="object 5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94589" y="34236"/>
            <a:ext cx="730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15264" y="1321219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Adults?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8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0451" y="1532329"/>
            <a:ext cx="183959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Vicarious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feeling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Negative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teaching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material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4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5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6"/>
          <p:cNvSpPr txBox="1"/>
          <p:nvPr>
            <p:custDataLst>
              <p:tags r:id="rId26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2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1" name="object 21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730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1246759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12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Children?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9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0451" y="1457868"/>
            <a:ext cx="1663064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Words&amp;Structure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Imagination&amp;Creativity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Value&amp;Education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3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4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5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26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31" name="object 31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1359" y="837750"/>
            <a:ext cx="130742" cy="13074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217645"/>
            <a:ext cx="130742" cy="1307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7540"/>
            <a:ext cx="130742" cy="13074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7422"/>
            <a:ext cx="130742" cy="130742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12394" y="792732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Font typeface="Palatino Linotype" panose="02040502050505030304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Ba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ckground</a:t>
            </a:r>
            <a:r>
              <a:rPr sz="1100" spc="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20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7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32" name="object 32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5" name="object 45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52" name="object 52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1359" y="837750"/>
            <a:ext cx="130742" cy="13074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217645"/>
            <a:ext cx="130742" cy="1307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7540"/>
            <a:ext cx="130742" cy="13074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7422"/>
            <a:ext cx="130742" cy="130742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12394" y="792732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Font typeface="Palatino Linotype" panose="02040502050505030304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Ba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ckground</a:t>
            </a:r>
            <a:r>
              <a:rPr sz="1100" spc="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7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7" name="object 46"/>
          <p:cNvSpPr txBox="1"/>
          <p:nvPr>
            <p:custDataLst>
              <p:tags r:id="rId28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8" name="object 52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sp>
          <p:nvSpPr>
            <p:cNvPr id="3" name="object 3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21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746390"/>
            <a:ext cx="1731010" cy="171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[unk13]</a:t>
            </a:r>
            <a:r>
              <a:rPr sz="1100" spc="19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unknown.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</a:pP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格林兄弟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百度百科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.  </a:t>
            </a:r>
            <a:r>
              <a:rPr sz="1100" spc="-2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online,</a:t>
            </a:r>
            <a:r>
              <a:rPr sz="1100" spc="7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2013.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[unk15]</a:t>
            </a:r>
            <a:r>
              <a:rPr sz="1100" spc="-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unknown.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Thu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beamer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theme.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i="1" spc="-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unknown</a:t>
            </a:r>
            <a:r>
              <a:rPr sz="1100" spc="-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2015.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[wik22]</a:t>
            </a:r>
            <a:r>
              <a:rPr sz="1100" spc="1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wikipedia.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  <a:spcBef>
                <a:spcPts val="5"/>
              </a:spcBef>
            </a:pP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格林兄弟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维基百科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.  </a:t>
            </a:r>
            <a:r>
              <a:rPr sz="1100" spc="-2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online,</a:t>
            </a:r>
            <a:r>
              <a:rPr sz="1100" spc="7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2022.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2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3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1" action="ppaction://hlinksldjump"/>
              </a:rPr>
              <a:t>B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/>
              </a:rPr>
              <a:t>.</a:t>
            </a:r>
            <a:r>
              <a:rPr sz="600" dirty="0">
                <a:hlinkClick r:id="rId1" action="ppaction://hlinksldjump"/>
              </a:rPr>
              <a:t>a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/>
              </a:rPr>
              <a:t>.</a:t>
            </a:r>
            <a:r>
              <a:rPr sz="600" dirty="0">
                <a:hlinkClick r:id="rId1" action="ppaction://hlinksldjump"/>
              </a:rPr>
              <a:t>c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/>
              </a:rPr>
              <a:t>.</a:t>
            </a:r>
            <a:r>
              <a:rPr sz="600" dirty="0">
                <a:hlinkClick r:id="rId1" action="ppaction://hlinksldjump"/>
              </a:rPr>
              <a:t>k</a:t>
            </a:r>
            <a:r>
              <a:rPr sz="600" dirty="0">
                <a:hlinkClick r:id="rId1" action="ppaction://hlinksldjump"/>
              </a:rPr>
              <a:t>groun</a:t>
            </a:r>
            <a:r>
              <a:rPr sz="600" dirty="0">
                <a:hlinkClick r:id="rId1" action="ppaction://hlinksldjump"/>
              </a:rPr>
              <a:t>d</a:t>
            </a:r>
            <a:r>
              <a:rPr sz="600" spc="75" dirty="0">
                <a:hlinkClick r:id="rId1" action="ppaction://hlinksldjump"/>
              </a:rPr>
              <a:t> </a:t>
            </a:r>
            <a:r>
              <a:rPr sz="600" spc="50" dirty="0">
                <a:hlinkClick r:id="rId1" action="ppaction://hlinksldjump"/>
              </a:rPr>
              <a:t>Introduction</a:t>
            </a:r>
            <a:endParaRPr sz="600"/>
          </a:p>
        </p:txBody>
      </p:sp>
      <p:grpSp>
        <p:nvGrpSpPr>
          <p:cNvPr id="4" name="object 4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5" name="object 5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18" name="object 18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25" name="object 25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6319" y="1120859"/>
            <a:ext cx="2135505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420" dirty="0">
                <a:latin typeface="Garamond" panose="02020404030301010803"/>
                <a:cs typeface="Garamond" panose="02020404030301010803"/>
              </a:rPr>
              <a:t>Thanks</a:t>
            </a:r>
            <a:r>
              <a:rPr sz="3550" spc="-200" dirty="0">
                <a:latin typeface="Garamond" panose="02020404030301010803"/>
                <a:cs typeface="Garamond" panose="02020404030301010803"/>
              </a:rPr>
              <a:t>!</a:t>
            </a: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unk1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5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template]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2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3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3" name="object 4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0" name="object 5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85851" y="1018284"/>
            <a:ext cx="17900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9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6"/>
          <p:cNvSpPr txBox="1"/>
          <p:nvPr>
            <p:custDataLst>
              <p:tags r:id="rId30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2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3" name="object 4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0" name="object 5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60451" y="974506"/>
            <a:ext cx="1840864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9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6"/>
          <p:cNvSpPr txBox="1"/>
          <p:nvPr>
            <p:custDataLst>
              <p:tags r:id="rId30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2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60451" y="974506"/>
            <a:ext cx="250317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Born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1785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1786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unk13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8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9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84251" y="974506"/>
            <a:ext cx="2630170" cy="1475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Born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1785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1786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unk13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Titles: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2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dirty="0">
                <a:latin typeface="Palatino Linotype" panose="02040502050505030304"/>
                <a:cs typeface="Palatino Linotype" panose="02040502050505030304"/>
              </a:rPr>
              <a:t>Poets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Historians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Linguists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1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r>
              <a:rPr sz="1000" spc="4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Collectors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8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9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851" y="864868"/>
            <a:ext cx="34194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8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29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495300" cy="41275"/>
            <a:chOff x="1597418" y="103126"/>
            <a:chExt cx="495300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06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9" name="object 2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22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751" y="864868"/>
            <a:ext cx="347027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39"/>
          <p:cNvSpPr txBox="1"/>
          <p:nvPr>
            <p:custDataLst>
              <p:tags r:id="rId28"/>
            </p:custDataLst>
          </p:nvPr>
        </p:nvSpPr>
        <p:spPr>
          <a:xfrm>
            <a:off x="1573974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39"/>
          <p:cNvSpPr txBox="1"/>
          <p:nvPr>
            <p:custDataLst>
              <p:tags r:id="rId29"/>
            </p:custDataLst>
          </p:nvPr>
        </p:nvSpPr>
        <p:spPr>
          <a:xfrm>
            <a:off x="1700974" y="12700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>
            <p:custDataLst>
              <p:tags r:id="rId30"/>
            </p:custDataLst>
          </p:nvPr>
        </p:nvSpPr>
        <p:spPr>
          <a:xfrm>
            <a:off x="2703753" y="0"/>
            <a:ext cx="94996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2" name="object 52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PP_MARK_KEY" val="dadc7de1-ce40-43e2-ba7d-c0dbeb7e8c17"/>
  <p:tag name="COMMONDATA" val="eyJoZGlkIjoiYTMzOTg0YzgwYjc3N2FjMDU5YTI4OGQ0MmI5MDBhMGE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14619</Words>
  <Application>WPS 演示</Application>
  <PresentationFormat>On-screen Show (4:3)</PresentationFormat>
  <Paragraphs>1188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Palatino Linotype</vt:lpstr>
      <vt:lpstr>Engravers MT</vt:lpstr>
      <vt:lpstr>Times New Roman</vt:lpstr>
      <vt:lpstr>Calibri</vt:lpstr>
      <vt:lpstr>微软雅黑</vt:lpstr>
      <vt:lpstr>Arial Unicode MS</vt:lpstr>
      <vt:lpstr>Garamond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B.a.c.kground 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White and Cinderella - two fairy tales</dc:title>
  <dc:creator>Li Guanlin, Wang Songrui, Li Jiazhou, He Lingrui, Yan Yuheng, Wang Xinhao</dc:creator>
  <cp:lastModifiedBy>32707</cp:lastModifiedBy>
  <cp:revision>2</cp:revision>
  <dcterms:created xsi:type="dcterms:W3CDTF">2023-04-02T01:54:21Z</dcterms:created>
  <dcterms:modified xsi:type="dcterms:W3CDTF">2023-04-02T01:58:12Z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2023-04-02T08:00:00Z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2023-04-02T08:00:00Z</vt:filetime>
  </property>
  <property fmtid="{D5CDD505-2E9C-101B-9397-08002B2CF9AE}" pid="5" name="ICV">
    <vt:lpwstr>31270DB864A94B5DA799EB5AB2BC7FFB_12</vt:lpwstr>
  </property>
  <property fmtid="{D5CDD505-2E9C-101B-9397-08002B2CF9AE}" pid="6" name="KSOProductBuildVer">
    <vt:lpwstr>2052-11.1.0.14036</vt:lpwstr>
  </property>
</Properties>
</file>