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  <p:sldMasterId id="2147483685" r:id="rId5"/>
    <p:sldMasterId id="2147483697" r:id="rId6"/>
    <p:sldMasterId id="2147483709" r:id="rId7"/>
    <p:sldMasterId id="2147483722" r:id="rId8"/>
    <p:sldMasterId id="2147483735" r:id="rId9"/>
    <p:sldMasterId id="2147483748" r:id="rId10"/>
    <p:sldMasterId id="2147483760" r:id="rId11"/>
    <p:sldMasterId id="2147483772" r:id="rId12"/>
  </p:sldMasterIdLst>
  <p:notesMasterIdLst>
    <p:notesMasterId r:id="rId14"/>
  </p:notesMasterIdLst>
  <p:sldIdLst>
    <p:sldId id="7288" r:id="rId13"/>
    <p:sldId id="7289" r:id="rId15"/>
    <p:sldId id="1216" r:id="rId16"/>
    <p:sldId id="7295" r:id="rId17"/>
    <p:sldId id="7290" r:id="rId18"/>
    <p:sldId id="7297" r:id="rId19"/>
    <p:sldId id="7299" r:id="rId20"/>
    <p:sldId id="1231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0053" initials="1" lastIdx="1" clrIdx="0"/>
  <p:cmAuthor id="2" name="xiao ji" initials="xj" lastIdx="14" clrIdx="1"/>
  <p:cmAuthor id="3" name="zheng ye" initials="zy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89CE"/>
    <a:srgbClr val="87A5DA"/>
    <a:srgbClr val="A8BEE4"/>
    <a:srgbClr val="FF0000"/>
    <a:srgbClr val="0101FF"/>
    <a:srgbClr val="97C1FF"/>
    <a:srgbClr val="4472C4"/>
    <a:srgbClr val="F5F5F5"/>
    <a:srgbClr val="FFE066"/>
    <a:srgbClr val="FCE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91298" autoAdjust="0"/>
  </p:normalViewPr>
  <p:slideViewPr>
    <p:cSldViewPr showGuides="1">
      <p:cViewPr varScale="1">
        <p:scale>
          <a:sx n="114" d="100"/>
          <a:sy n="114" d="100"/>
        </p:scale>
        <p:origin x="85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-328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gs" Target="tags/tag2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8.xml"/><Relationship Id="rId20" Type="http://schemas.openxmlformats.org/officeDocument/2006/relationships/slide" Target="slides/slide7.xml"/><Relationship Id="rId2" Type="http://schemas.openxmlformats.org/officeDocument/2006/relationships/theme" Target="theme/theme1.xml"/><Relationship Id="rId19" Type="http://schemas.openxmlformats.org/officeDocument/2006/relationships/slide" Target="slides/slide6.xml"/><Relationship Id="rId18" Type="http://schemas.openxmlformats.org/officeDocument/2006/relationships/slide" Target="slides/slide5.xml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5" Type="http://schemas.openxmlformats.org/officeDocument/2006/relationships/slide" Target="slides/slide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754063"/>
            <a:ext cx="5854700" cy="3294062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5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8" cy="3952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68D16A1-981C-422C-A29D-4086BFDDF11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B7187-B74B-4FF0-8222-E95223553B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892565"/>
            <a:ext cx="10363200" cy="70788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CB7962-E546-4D52-9ADC-8FC8FE12E10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CB7962-E546-4D52-9ADC-8FC8FE12E10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74BE7-9BD0-4648-9EDE-5367F50A1DEF}" type="datetime1">
              <a:rPr lang="zh-CN" altLang="en-US"/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E0771-5D6C-4EE4-9B6A-30C8A25287AB}" type="slidenum">
              <a:rPr lang="en-US" altLang="zh-CN"/>
            </a:fld>
            <a:r>
              <a:rPr lang="zh-CN" altLang="en-US"/>
              <a:t>/40</a:t>
            </a: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53376-84C7-40EC-9CC3-7C03C4C9EDDC}" type="datetime1">
              <a:rPr lang="zh-CN" altLang="en-US"/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79446-51D8-486E-AB7B-2E0D84E0BCF9}" type="slidenum">
              <a:rPr lang="en-US" altLang="zh-CN"/>
            </a:fld>
            <a:r>
              <a:rPr lang="zh-CN" altLang="en-US"/>
              <a:t>/40</a:t>
            </a: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2E25-9A31-49C0-A971-37502DF7A21F}" type="datetime1">
              <a:rPr lang="zh-CN" altLang="en-US"/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01C3B-0908-4A3B-9FC8-AE8028F321FF}" type="slidenum">
              <a:rPr lang="en-US" altLang="zh-CN"/>
            </a:fld>
            <a:r>
              <a:rPr lang="zh-CN" altLang="en-US"/>
              <a:t>/40</a:t>
            </a: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83651" y="261939"/>
            <a:ext cx="738664" cy="5616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9167" y="261939"/>
            <a:ext cx="8151284" cy="5616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279EE-0541-4E8E-8034-7A956EC7524C}" type="datetime1">
              <a:rPr lang="zh-CN" altLang="en-US"/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A8779-C708-49B0-8069-7854DEAC0A71}" type="slidenum">
              <a:rPr lang="en-US" altLang="zh-CN"/>
            </a:fld>
            <a:r>
              <a:rPr lang="zh-CN" altLang="en-US"/>
              <a:t>/40</a:t>
            </a: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</a:fld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1" b="12630"/>
          <a:stretch>
            <a:fillRect/>
          </a:stretch>
        </p:blipFill>
        <p:spPr>
          <a:xfrm>
            <a:off x="8669117" y="188640"/>
            <a:ext cx="2522770" cy="662583"/>
          </a:xfrm>
          <a:prstGeom prst="rect">
            <a:avLst/>
          </a:prstGeom>
        </p:spPr>
      </p:pic>
      <p:pic>
        <p:nvPicPr>
          <p:cNvPr id="8" name="图片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18"/>
          <a:stretch>
            <a:fillRect/>
          </a:stretch>
        </p:blipFill>
        <p:spPr bwMode="auto">
          <a:xfrm>
            <a:off x="11064552" y="188640"/>
            <a:ext cx="813633" cy="62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514364" y="404664"/>
            <a:ext cx="238672" cy="2383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395028" y="583396"/>
            <a:ext cx="238672" cy="238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35360" y="225932"/>
            <a:ext cx="238672" cy="238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</a:fld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1" b="12630"/>
          <a:stretch>
            <a:fillRect/>
          </a:stretch>
        </p:blipFill>
        <p:spPr>
          <a:xfrm>
            <a:off x="8669117" y="188640"/>
            <a:ext cx="2522770" cy="662583"/>
          </a:xfrm>
          <a:prstGeom prst="rect">
            <a:avLst/>
          </a:prstGeom>
        </p:spPr>
      </p:pic>
      <p:pic>
        <p:nvPicPr>
          <p:cNvPr id="8" name="图片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18"/>
          <a:stretch>
            <a:fillRect/>
          </a:stretch>
        </p:blipFill>
        <p:spPr bwMode="auto">
          <a:xfrm>
            <a:off x="11064552" y="188640"/>
            <a:ext cx="813633" cy="62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</a:fld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</a:fld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</a:fld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</a:fld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47100" y="1638300"/>
            <a:ext cx="1415772" cy="36639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2785" y="1638300"/>
            <a:ext cx="7241116" cy="36639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CB7962-E546-4D52-9ADC-8FC8FE12E10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</a:fld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</a:fld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</a:fld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</a:fld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</a:fld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1ACF-D0F9-44C3-A1EC-173D20B2A4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DB1-9C0D-41CA-8CB3-9FD623C3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1ACF-D0F9-44C3-A1EC-173D20B2A4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DB1-9C0D-41CA-8CB3-9FD623C3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1ACF-D0F9-44C3-A1EC-173D20B2A4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DB1-9C0D-41CA-8CB3-9FD623C3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1ACF-D0F9-44C3-A1EC-173D20B2A4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DB1-9C0D-41CA-8CB3-9FD623C3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1ACF-D0F9-44C3-A1EC-173D20B2A4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DB1-9C0D-41CA-8CB3-9FD623C3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954120"/>
            <a:ext cx="10363200" cy="64633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1ACF-D0F9-44C3-A1EC-173D20B2A4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DB1-9C0D-41CA-8CB3-9FD623C3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1ACF-D0F9-44C3-A1EC-173D20B2A4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DB1-9C0D-41CA-8CB3-9FD623C3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1ACF-D0F9-44C3-A1EC-173D20B2A4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DB1-9C0D-41CA-8CB3-9FD623C3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1ACF-D0F9-44C3-A1EC-173D20B2A4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DB1-9C0D-41CA-8CB3-9FD623C3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1ACF-D0F9-44C3-A1EC-173D20B2A4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DB1-9C0D-41CA-8CB3-9FD623C3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1ACF-D0F9-44C3-A1EC-173D20B2A4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3DB1-9C0D-41CA-8CB3-9FD623C3A4C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99C9-5632-4D90-8546-A098EA1B2FA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9167" y="1125539"/>
            <a:ext cx="5467351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718" y="1125539"/>
            <a:ext cx="5467349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71307"/>
            <a:ext cx="10972800" cy="64633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CB7962-E546-4D52-9ADC-8FC8FE12E10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83651" y="261939"/>
            <a:ext cx="738664" cy="5616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9167" y="261939"/>
            <a:ext cx="8151284" cy="5616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gradFill rotWithShape="0">
          <a:gsLst>
            <a:gs pos="0">
              <a:srgbClr val="FFFFFF"/>
            </a:gs>
            <a:gs pos="50000">
              <a:srgbClr val="FFFFFF"/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733" y="261719"/>
            <a:ext cx="9925051" cy="646331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9167" y="1125539"/>
            <a:ext cx="5467351" cy="4752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718" y="1125539"/>
            <a:ext cx="5467349" cy="4752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31800" y="616585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16585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81533" y="616585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954120"/>
            <a:ext cx="10363200" cy="64633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427A3-8C0B-47F5-9FD0-00CD2E5F3B4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427A3-8C0B-47F5-9FD0-00CD2E5F3B4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427A3-8C0B-47F5-9FD0-00CD2E5F3B4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9167" y="1125539"/>
            <a:ext cx="5467351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718" y="1125539"/>
            <a:ext cx="5467349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427A3-8C0B-47F5-9FD0-00CD2E5F3B4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71307"/>
            <a:ext cx="10972800" cy="64633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427A3-8C0B-47F5-9FD0-00CD2E5F3B4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427A3-8C0B-47F5-9FD0-00CD2E5F3B4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CB7962-E546-4D52-9ADC-8FC8FE12E10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427A3-8C0B-47F5-9FD0-00CD2E5F3B4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427A3-8C0B-47F5-9FD0-00CD2E5F3B4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427A3-8C0B-47F5-9FD0-00CD2E5F3B4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427A3-8C0B-47F5-9FD0-00CD2E5F3B4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83651" y="261939"/>
            <a:ext cx="738664" cy="5616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9167" y="261939"/>
            <a:ext cx="8151284" cy="5616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427A3-8C0B-47F5-9FD0-00CD2E5F3B4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892565"/>
            <a:ext cx="10363200" cy="70788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017EE2-E010-47CC-8CCF-D60081E5810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017EE2-E010-47CC-8CCF-D60081E5810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017EE2-E010-47CC-8CCF-D60081E5810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39485" y="2636838"/>
            <a:ext cx="3594100" cy="2665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36785" y="2636838"/>
            <a:ext cx="3594100" cy="2665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017EE2-E010-47CC-8CCF-D60081E5810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9752"/>
            <a:ext cx="10972800" cy="70788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017EE2-E010-47CC-8CCF-D60081E58100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39485" y="2636838"/>
            <a:ext cx="3594100" cy="2665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36785" y="2636838"/>
            <a:ext cx="3594100" cy="2665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CB7962-E546-4D52-9ADC-8FC8FE12E10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017EE2-E010-47CC-8CCF-D60081E5810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017EE2-E010-47CC-8CCF-D60081E5810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017EE2-E010-47CC-8CCF-D60081E5810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017EE2-E010-47CC-8CCF-D60081E5810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017EE2-E010-47CC-8CCF-D60081E5810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47100" y="1638300"/>
            <a:ext cx="1415772" cy="36639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2785" y="1638300"/>
            <a:ext cx="7241116" cy="36639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017EE2-E010-47CC-8CCF-D60081E5810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892565"/>
            <a:ext cx="10363200" cy="70788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9FECA-0422-4D92-89E4-2C3D208E706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9FECA-0422-4D92-89E4-2C3D208E706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9FECA-0422-4D92-89E4-2C3D208E706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39485" y="2636838"/>
            <a:ext cx="3594100" cy="2665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36785" y="2636838"/>
            <a:ext cx="3594100" cy="2665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9FECA-0422-4D92-89E4-2C3D208E706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9752"/>
            <a:ext cx="10972800" cy="70788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CB7962-E546-4D52-9ADC-8FC8FE12E10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9752"/>
            <a:ext cx="10972800" cy="70788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9FECA-0422-4D92-89E4-2C3D208E706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9FECA-0422-4D92-89E4-2C3D208E706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9FECA-0422-4D92-89E4-2C3D208E706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9FECA-0422-4D92-89E4-2C3D208E706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9FECA-0422-4D92-89E4-2C3D208E706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9FECA-0422-4D92-89E4-2C3D208E706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47100" y="1638300"/>
            <a:ext cx="1415772" cy="36639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2785" y="1638300"/>
            <a:ext cx="7241116" cy="36639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9FECA-0422-4D92-89E4-2C3D208E706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954120"/>
            <a:ext cx="10363200" cy="64633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82B67B-3477-4047-B247-E40D5A9797B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82B67B-3477-4047-B247-E40D5A9797B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82B67B-3477-4047-B247-E40D5A9797B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CB7962-E546-4D52-9ADC-8FC8FE12E10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9167" y="1125539"/>
            <a:ext cx="5467351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718" y="1125539"/>
            <a:ext cx="5467349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82B67B-3477-4047-B247-E40D5A9797B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71307"/>
            <a:ext cx="10972800" cy="64633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82B67B-3477-4047-B247-E40D5A9797B8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82B67B-3477-4047-B247-E40D5A9797B8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82B67B-3477-4047-B247-E40D5A9797B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82B67B-3477-4047-B247-E40D5A9797B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82B67B-3477-4047-B247-E40D5A9797B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82B67B-3477-4047-B247-E40D5A9797B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83651" y="261939"/>
            <a:ext cx="738664" cy="5616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9167" y="261939"/>
            <a:ext cx="8151284" cy="5616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82B67B-3477-4047-B247-E40D5A9797B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gradFill rotWithShape="0">
          <a:gsLst>
            <a:gs pos="0">
              <a:srgbClr val="FFFFFF"/>
            </a:gs>
            <a:gs pos="50000">
              <a:srgbClr val="FFFFFF"/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733" y="261719"/>
            <a:ext cx="9925051" cy="646331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9167" y="1125539"/>
            <a:ext cx="5467351" cy="4752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718" y="1125539"/>
            <a:ext cx="5467349" cy="4752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31800" y="616585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16585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81533" y="616585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ransition spd="slow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11" descr="F:\wholescenery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4943476"/>
            <a:ext cx="12539133" cy="2157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fld id="{DDBEDD46-AE9D-4923-85DA-42063909DF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CB7962-E546-4D52-9ADC-8FC8FE12E10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6568" y="836613"/>
            <a:ext cx="9986433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0" y="6381750"/>
            <a:ext cx="10703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83" y="193848"/>
            <a:ext cx="9985109" cy="615603"/>
          </a:xfrm>
        </p:spPr>
        <p:txBody>
          <a:bodyPr/>
          <a:lstStyle>
            <a:lvl1pPr>
              <a:defRPr sz="270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1" y="1196752"/>
            <a:ext cx="11041227" cy="4824536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fld id="{E9CDC18A-66F7-44EC-9157-C85C45B5C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6568" y="836613"/>
            <a:ext cx="9986433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83" y="193848"/>
            <a:ext cx="9985109" cy="615603"/>
          </a:xfrm>
        </p:spPr>
        <p:txBody>
          <a:bodyPr/>
          <a:lstStyle>
            <a:lvl1pPr>
              <a:defRPr sz="270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1" y="1196752"/>
            <a:ext cx="11041227" cy="4824536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fld id="{E9CDC18A-66F7-44EC-9157-C85C45B5C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fld id="{D50CFE18-D2E7-4851-8F14-FCDA02E1B3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fld id="{9F989ED2-25AF-4AB6-BC56-D6FD4F8594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fld id="{F0730800-85D4-4056-BE26-B4147A7C8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2013-05-31</a:t>
            </a:r>
            <a:endParaRPr lang="zh-CN" alt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2013-05-31</a:t>
            </a:r>
            <a:endParaRPr lang="zh-CN" alt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2013-05-31</a:t>
            </a:r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2013-05-31</a:t>
            </a:r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2013-05-31</a:t>
            </a:r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CB7962-E546-4D52-9ADC-8FC8FE12E10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fld id="{91BAE378-B447-4BF6-9821-BAA473E973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7" name="Picture 11" descr="F:\wholescenery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4943476"/>
            <a:ext cx="12539133" cy="2157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fld id="{DDBEDD46-AE9D-4923-85DA-42063909DF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6568" y="836613"/>
            <a:ext cx="9986433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0" y="6381750"/>
            <a:ext cx="10703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83" y="193848"/>
            <a:ext cx="9985109" cy="615603"/>
          </a:xfrm>
        </p:spPr>
        <p:txBody>
          <a:bodyPr/>
          <a:lstStyle>
            <a:lvl1pPr>
              <a:defRPr sz="270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1" y="1196752"/>
            <a:ext cx="11041227" cy="4824536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fld id="{E9CDC18A-66F7-44EC-9157-C85C45B5C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6568" y="836613"/>
            <a:ext cx="9986433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83" y="193848"/>
            <a:ext cx="9985109" cy="615603"/>
          </a:xfrm>
        </p:spPr>
        <p:txBody>
          <a:bodyPr/>
          <a:lstStyle>
            <a:lvl1pPr>
              <a:defRPr sz="270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1" y="1196752"/>
            <a:ext cx="11041227" cy="4824536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fld id="{E9CDC18A-66F7-44EC-9157-C85C45B5C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fld id="{D50CFE18-D2E7-4851-8F14-FCDA02E1B3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fld id="{9F989ED2-25AF-4AB6-BC56-D6FD4F8594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fld id="{F0730800-85D4-4056-BE26-B4147A7C8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2013-05-31</a:t>
            </a:r>
            <a:endParaRPr lang="zh-CN" alt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2013-05-31</a:t>
            </a:r>
            <a:endParaRPr lang="zh-CN" alt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2013-05-31</a:t>
            </a:r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CB7962-E546-4D52-9ADC-8FC8FE12E10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2013-05-31</a:t>
            </a:r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2013-05-31</a:t>
            </a:r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fld id="{91BAE378-B447-4BF6-9821-BAA473E973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954120"/>
            <a:ext cx="10363200" cy="64633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F7C97-6865-4C0B-9A36-A42EAE7ED3BB}" type="datetime1">
              <a:rPr lang="zh-CN" altLang="en-US"/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7C6E6-5D46-426A-BE56-4554D55E34EB}" type="slidenum">
              <a:rPr lang="en-US" altLang="zh-CN"/>
            </a:fld>
            <a:r>
              <a:rPr lang="zh-CN" altLang="en-US"/>
              <a:t>/40</a:t>
            </a: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CE147-2573-4AE3-BEF6-D2DAF4A5687E}" type="datetime1">
              <a:rPr lang="zh-CN" altLang="en-US"/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F71BC-87A7-4821-8024-B4C5DEABAA34}" type="slidenum">
              <a:rPr lang="en-US" altLang="zh-CN"/>
            </a:fld>
            <a:r>
              <a:rPr lang="zh-CN" altLang="en-US"/>
              <a:t>/40</a:t>
            </a: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6FA8A-BE46-4E75-8A5D-D2D36743170C}" type="datetime1">
              <a:rPr lang="zh-CN" altLang="en-US"/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5A068-87B4-41AD-9257-7079C33C68FA}" type="slidenum">
              <a:rPr lang="en-US" altLang="zh-CN"/>
            </a:fld>
            <a:r>
              <a:rPr lang="zh-CN" altLang="en-US"/>
              <a:t>/40</a:t>
            </a: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9167" y="1125539"/>
            <a:ext cx="5467351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718" y="1125539"/>
            <a:ext cx="5467349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121B1-67C1-4144-8E5A-6A1FFCB9CFC6}" type="datetime1">
              <a:rPr lang="zh-CN" altLang="en-US"/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B4FD4-B8F9-4CAC-88D6-BCDC018E2A95}" type="slidenum">
              <a:rPr lang="en-US" altLang="zh-CN"/>
            </a:fld>
            <a:r>
              <a:rPr lang="zh-CN" altLang="en-US"/>
              <a:t>/40</a:t>
            </a: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71307"/>
            <a:ext cx="10972800" cy="64633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D9770-BEC3-4F75-9099-2D62DCB147A5}" type="datetime1">
              <a:rPr lang="zh-CN" altLang="en-US"/>
            </a:fld>
            <a:endParaRPr lang="zh-CN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89025-675C-4414-BCB2-55D683D2A8A3}" type="slidenum">
              <a:rPr lang="en-US" altLang="zh-CN"/>
            </a:fld>
            <a:r>
              <a:rPr lang="zh-CN" altLang="en-US"/>
              <a:t>/40</a:t>
            </a: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DADC4-3619-40A6-96FD-283DB5F74A41}" type="datetime1">
              <a:rPr lang="zh-CN" altLang="en-US"/>
            </a:fld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8E93D-0C30-40C8-84C8-FEA79C8554A3}" type="slidenum">
              <a:rPr lang="en-US" altLang="zh-CN"/>
            </a:fld>
            <a:r>
              <a:rPr lang="zh-CN" altLang="en-US"/>
              <a:t>/40</a:t>
            </a: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564BF-A56F-4D10-BE66-5D19B629473C}" type="datetime1">
              <a:rPr lang="zh-CN" altLang="en-US"/>
            </a:fld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137CC-52CC-4A09-B2A6-35DFCA633299}" type="slidenum">
              <a:rPr lang="en-US" altLang="zh-CN"/>
            </a:fld>
            <a:r>
              <a:rPr lang="zh-CN" altLang="en-US"/>
              <a:t>/40</a:t>
            </a:r>
            <a:endParaRPr lang="en-US" altLang="zh-CN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5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04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3.xml"/><Relationship Id="rId8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116.xml"/><Relationship Id="rId13" Type="http://schemas.openxmlformats.org/officeDocument/2006/relationships/theme" Target="../theme/theme11.xml"/><Relationship Id="rId12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15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4" Type="http://schemas.openxmlformats.org/officeDocument/2006/relationships/theme" Target="../theme/theme4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4" Type="http://schemas.openxmlformats.org/officeDocument/2006/relationships/theme" Target="../theme/theme5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7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0.xml"/><Relationship Id="rId14" Type="http://schemas.openxmlformats.org/officeDocument/2006/relationships/theme" Target="../theme/theme7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8.xml"/><Relationship Id="rId1" Type="http://schemas.openxmlformats.org/officeDocument/2006/relationships/slideLayout" Target="../slideLayouts/slideLayout69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9.xml"/><Relationship Id="rId8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Relationship Id="rId3" Type="http://schemas.openxmlformats.org/officeDocument/2006/relationships/slideLayout" Target="../slideLayouts/slideLayout83.xml"/><Relationship Id="rId2" Type="http://schemas.openxmlformats.org/officeDocument/2006/relationships/slideLayout" Target="../slideLayouts/slideLayout82.xml"/><Relationship Id="rId14" Type="http://schemas.openxmlformats.org/officeDocument/2006/relationships/theme" Target="../theme/theme8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1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99.xml"/><Relationship Id="rId6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5.xml"/><Relationship Id="rId2" Type="http://schemas.openxmlformats.org/officeDocument/2006/relationships/slideLayout" Target="../slideLayouts/slideLayout94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50000">
              <a:srgbClr val="FFFFFF"/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 flipV="1">
            <a:off x="0" y="1"/>
            <a:ext cx="12185651" cy="1196975"/>
          </a:xfrm>
          <a:prstGeom prst="rect">
            <a:avLst/>
          </a:prstGeom>
          <a:gradFill rotWithShape="0">
            <a:gsLst>
              <a:gs pos="0">
                <a:srgbClr val="7FB2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11" descr="F:\wholescenery2.jp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124883" y="4943476"/>
            <a:ext cx="12511616" cy="2157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6"/>
          <p:cNvSpPr>
            <a:spLocks noGrp="1"/>
          </p:cNvSpPr>
          <p:nvPr>
            <p:ph type="body" idx="1"/>
          </p:nvPr>
        </p:nvSpPr>
        <p:spPr>
          <a:xfrm>
            <a:off x="2639484" y="2636838"/>
            <a:ext cx="7391400" cy="26654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165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 typeface="Arial" panose="020B0604020202020204" pitchFamily="34" charset="0"/>
              <a:buNone/>
              <a:defRPr sz="16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ECB7962-E546-4D52-9ADC-8FC8FE12E10E}" type="datetime1">
              <a:rPr lang="zh-CN" altLang="en-US" smtClean="0"/>
            </a:fld>
            <a:endParaRPr lang="zh-CN" altLang="en-US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16585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81533" y="6165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2000">
                <a:solidFill>
                  <a:srgbClr val="000000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032" name="Rectangle 5"/>
          <p:cNvSpPr>
            <a:spLocks noGrp="1"/>
          </p:cNvSpPr>
          <p:nvPr>
            <p:ph type="title"/>
          </p:nvPr>
        </p:nvSpPr>
        <p:spPr>
          <a:xfrm>
            <a:off x="1102785" y="1638301"/>
            <a:ext cx="9925049" cy="701675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pic>
        <p:nvPicPr>
          <p:cNvPr id="1033" name="Picture 9" descr="03-02"/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11" r="62491" b="10297"/>
          <a:stretch>
            <a:fillRect/>
          </a:stretch>
        </p:blipFill>
        <p:spPr>
          <a:xfrm>
            <a:off x="10608734" y="44451"/>
            <a:ext cx="1248833" cy="809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4" name="Line 16"/>
          <p:cNvSpPr/>
          <p:nvPr userDrawn="1"/>
        </p:nvSpPr>
        <p:spPr>
          <a:xfrm>
            <a:off x="527051" y="2420938"/>
            <a:ext cx="11140016" cy="0"/>
          </a:xfrm>
          <a:prstGeom prst="line">
            <a:avLst/>
          </a:prstGeom>
          <a:ln w="12700" cap="flat" cmpd="sng">
            <a:solidFill>
              <a:srgbClr val="0099FF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005C99"/>
            </a:prstShdw>
          </a:effectLst>
        </p:spPr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anose="05000000000000000000" pitchFamily="2" charset="2"/>
        <a:buChar char="u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Ø"/>
        <a:defRPr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þ"/>
        <a:defRPr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–"/>
        <a:defRPr sz="2000" b="1">
          <a:solidFill>
            <a:srgbClr val="3366FF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ECB7962-E546-4D52-9ADC-8FC8FE12E10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" name="Line 16"/>
          <p:cNvSpPr/>
          <p:nvPr userDrawn="1"/>
        </p:nvSpPr>
        <p:spPr>
          <a:xfrm>
            <a:off x="194733" y="981075"/>
            <a:ext cx="11855451" cy="0"/>
          </a:xfrm>
          <a:prstGeom prst="line">
            <a:avLst/>
          </a:prstGeom>
          <a:ln w="12700" cap="flat" cmpd="sng">
            <a:solidFill>
              <a:srgbClr val="0099FF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005C99"/>
            </a:prstShdw>
          </a:effectLst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1ACF-D0F9-44C3-A1EC-173D20B2A4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3DB1-9C0D-41CA-8CB3-9FD623C3A4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50000">
              <a:srgbClr val="FFFFFF"/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flipV="1">
            <a:off x="2117" y="5949950"/>
            <a:ext cx="12185651" cy="933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FC5FF"/>
              </a:gs>
            </a:gsLst>
            <a:lin ang="5400000" scaled="1"/>
          </a:gra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 flipV="1">
            <a:off x="0" y="1"/>
            <a:ext cx="12185651" cy="1196975"/>
          </a:xfrm>
          <a:prstGeom prst="rect">
            <a:avLst/>
          </a:prstGeom>
          <a:gradFill rotWithShape="0">
            <a:gsLst>
              <a:gs pos="0">
                <a:srgbClr val="7FB2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6"/>
          <p:cNvSpPr>
            <a:spLocks noGrp="1"/>
          </p:cNvSpPr>
          <p:nvPr>
            <p:ph type="body" idx="1"/>
          </p:nvPr>
        </p:nvSpPr>
        <p:spPr>
          <a:xfrm>
            <a:off x="529167" y="1125539"/>
            <a:ext cx="1113790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165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 typeface="Arial" panose="020B0604020202020204" pitchFamily="34" charset="0"/>
              <a:buNone/>
              <a:defRPr sz="16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493667E-5C41-41A5-AFE7-290A341EA678}" type="datetime1">
              <a:rPr lang="zh-CN" altLang="en-US" smtClean="0"/>
            </a:fld>
            <a:endParaRPr lang="zh-CN" altLang="en-US"/>
          </a:p>
        </p:txBody>
      </p:sp>
      <p:sp>
        <p:nvSpPr>
          <p:cNvPr id="205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16585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81533" y="6165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2000">
                <a:solidFill>
                  <a:srgbClr val="000000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6" name="Rectangle 5"/>
          <p:cNvSpPr>
            <a:spLocks noGrp="1"/>
          </p:cNvSpPr>
          <p:nvPr>
            <p:ph type="title"/>
          </p:nvPr>
        </p:nvSpPr>
        <p:spPr>
          <a:xfrm>
            <a:off x="1200152" y="255369"/>
            <a:ext cx="9925049" cy="646331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7" name="Line 16"/>
          <p:cNvSpPr/>
          <p:nvPr userDrawn="1"/>
        </p:nvSpPr>
        <p:spPr>
          <a:xfrm>
            <a:off x="194733" y="981075"/>
            <a:ext cx="11855451" cy="0"/>
          </a:xfrm>
          <a:prstGeom prst="line">
            <a:avLst/>
          </a:prstGeom>
          <a:ln w="12700" cap="flat" cmpd="sng">
            <a:solidFill>
              <a:srgbClr val="0099FF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005C99"/>
            </a:prstShdw>
          </a:effectLst>
        </p:spPr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anose="05000000000000000000" pitchFamily="2" charset="2"/>
        <a:buChar char="u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Ø"/>
        <a:defRPr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þ"/>
        <a:defRPr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–"/>
        <a:defRPr sz="2000" b="1">
          <a:solidFill>
            <a:srgbClr val="3366FF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50000">
              <a:srgbClr val="FFFFFF"/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 flipV="1">
            <a:off x="2117" y="5949950"/>
            <a:ext cx="12185651" cy="933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FC5FF"/>
              </a:gs>
            </a:gsLst>
            <a:lin ang="5400000" scaled="1"/>
          </a:gra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 flipV="1">
            <a:off x="0" y="1"/>
            <a:ext cx="12185651" cy="1196975"/>
          </a:xfrm>
          <a:prstGeom prst="rect">
            <a:avLst/>
          </a:prstGeom>
          <a:gradFill rotWithShape="0">
            <a:gsLst>
              <a:gs pos="0">
                <a:srgbClr val="7FB2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6"/>
          <p:cNvSpPr>
            <a:spLocks noGrp="1"/>
          </p:cNvSpPr>
          <p:nvPr>
            <p:ph type="body" idx="1"/>
          </p:nvPr>
        </p:nvSpPr>
        <p:spPr>
          <a:xfrm>
            <a:off x="529167" y="1125539"/>
            <a:ext cx="1113790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165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 typeface="Arial" panose="020B0604020202020204" pitchFamily="34" charset="0"/>
              <a:buNone/>
              <a:defRPr sz="16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37427A3-8C0B-47F5-9FD0-00CD2E5F3B47}" type="datetime1">
              <a:rPr lang="zh-CN" altLang="en-US" smtClean="0"/>
            </a:fld>
            <a:endParaRPr lang="zh-CN" altLang="en-US"/>
          </a:p>
        </p:txBody>
      </p:sp>
      <p:sp>
        <p:nvSpPr>
          <p:cNvPr id="205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16585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81533" y="6165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2000">
                <a:solidFill>
                  <a:srgbClr val="000000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80" name="Rectangle 5"/>
          <p:cNvSpPr>
            <a:spLocks noGrp="1"/>
          </p:cNvSpPr>
          <p:nvPr>
            <p:ph type="title"/>
          </p:nvPr>
        </p:nvSpPr>
        <p:spPr>
          <a:xfrm>
            <a:off x="1200152" y="255369"/>
            <a:ext cx="9925049" cy="646331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3081" name="Line 16"/>
          <p:cNvSpPr/>
          <p:nvPr userDrawn="1"/>
        </p:nvSpPr>
        <p:spPr>
          <a:xfrm>
            <a:off x="194733" y="981075"/>
            <a:ext cx="11855451" cy="0"/>
          </a:xfrm>
          <a:prstGeom prst="line">
            <a:avLst/>
          </a:prstGeom>
          <a:ln w="12700" cap="flat" cmpd="sng">
            <a:solidFill>
              <a:srgbClr val="0099FF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005C99"/>
            </a:prstShdw>
          </a:effectLst>
        </p:spPr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spd="slow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anose="05000000000000000000" pitchFamily="2" charset="2"/>
        <a:buChar char="u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Ø"/>
        <a:defRPr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þ"/>
        <a:defRPr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–"/>
        <a:defRPr sz="2000" b="1">
          <a:solidFill>
            <a:srgbClr val="3366FF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50000">
              <a:srgbClr val="FFFFFF"/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 flipV="1">
            <a:off x="0" y="1"/>
            <a:ext cx="12185651" cy="1196975"/>
          </a:xfrm>
          <a:prstGeom prst="rect">
            <a:avLst/>
          </a:prstGeom>
          <a:gradFill rotWithShape="0">
            <a:gsLst>
              <a:gs pos="0">
                <a:srgbClr val="7FB2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099" name="Picture 11" descr="F:\wholescenery2.jp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124883" y="4943476"/>
            <a:ext cx="12511616" cy="2157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Rectangle 6"/>
          <p:cNvSpPr>
            <a:spLocks noGrp="1"/>
          </p:cNvSpPr>
          <p:nvPr>
            <p:ph type="body" idx="1"/>
          </p:nvPr>
        </p:nvSpPr>
        <p:spPr>
          <a:xfrm>
            <a:off x="2639484" y="2636838"/>
            <a:ext cx="7391400" cy="26654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165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 typeface="Arial" panose="020B0604020202020204" pitchFamily="34" charset="0"/>
              <a:buNone/>
              <a:defRPr sz="16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D017EE2-E010-47CC-8CCF-D60081E58100}" type="datetime1">
              <a:rPr lang="zh-CN" altLang="en-US" smtClean="0"/>
            </a:fld>
            <a:endParaRPr lang="zh-CN" altLang="en-US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16585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81533" y="6165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2000">
                <a:solidFill>
                  <a:srgbClr val="000000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104" name="Rectangle 5"/>
          <p:cNvSpPr>
            <a:spLocks noGrp="1"/>
          </p:cNvSpPr>
          <p:nvPr>
            <p:ph type="title"/>
          </p:nvPr>
        </p:nvSpPr>
        <p:spPr>
          <a:xfrm>
            <a:off x="1102785" y="1638301"/>
            <a:ext cx="9925049" cy="701675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pic>
        <p:nvPicPr>
          <p:cNvPr id="4105" name="Picture 9" descr="03-02"/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11" r="62491" b="10297"/>
          <a:stretch>
            <a:fillRect/>
          </a:stretch>
        </p:blipFill>
        <p:spPr>
          <a:xfrm>
            <a:off x="10608734" y="44451"/>
            <a:ext cx="1248833" cy="809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6" name="Line 16"/>
          <p:cNvSpPr/>
          <p:nvPr userDrawn="1"/>
        </p:nvSpPr>
        <p:spPr>
          <a:xfrm>
            <a:off x="527051" y="2420938"/>
            <a:ext cx="11140016" cy="0"/>
          </a:xfrm>
          <a:prstGeom prst="line">
            <a:avLst/>
          </a:prstGeom>
          <a:ln w="12700" cap="flat" cmpd="sng">
            <a:solidFill>
              <a:srgbClr val="0099FF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005C99"/>
            </a:prstShdw>
          </a:effectLst>
        </p:spPr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 spd="slow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anose="05000000000000000000" pitchFamily="2" charset="2"/>
        <a:buChar char="u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Ø"/>
        <a:defRPr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þ"/>
        <a:defRPr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–"/>
        <a:defRPr sz="2000" b="1">
          <a:solidFill>
            <a:srgbClr val="3366FF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50000">
              <a:srgbClr val="FFFFFF"/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 flipV="1">
            <a:off x="0" y="1"/>
            <a:ext cx="12185651" cy="1196975"/>
          </a:xfrm>
          <a:prstGeom prst="rect">
            <a:avLst/>
          </a:prstGeom>
          <a:gradFill rotWithShape="0">
            <a:gsLst>
              <a:gs pos="0">
                <a:srgbClr val="7FB2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171" name="Picture 11" descr="F:\wholescenery2.jp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124883" y="4943476"/>
            <a:ext cx="12511616" cy="2157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Rectangle 6"/>
          <p:cNvSpPr>
            <a:spLocks noGrp="1"/>
          </p:cNvSpPr>
          <p:nvPr>
            <p:ph type="body" idx="1"/>
          </p:nvPr>
        </p:nvSpPr>
        <p:spPr>
          <a:xfrm>
            <a:off x="2639484" y="2636838"/>
            <a:ext cx="7391400" cy="26654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165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 typeface="Arial" panose="020B0604020202020204" pitchFamily="34" charset="0"/>
              <a:buNone/>
              <a:defRPr sz="16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9A9FECA-0422-4D92-89E4-2C3D208E7061}" type="datetime1">
              <a:rPr lang="zh-CN" altLang="en-US" smtClean="0"/>
            </a:fld>
            <a:endParaRPr lang="zh-CN" altLang="en-US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16585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81533" y="6165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2000">
                <a:solidFill>
                  <a:srgbClr val="000000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176" name="Rectangle 5"/>
          <p:cNvSpPr>
            <a:spLocks noGrp="1"/>
          </p:cNvSpPr>
          <p:nvPr>
            <p:ph type="title"/>
          </p:nvPr>
        </p:nvSpPr>
        <p:spPr>
          <a:xfrm>
            <a:off x="1102785" y="1638301"/>
            <a:ext cx="9925049" cy="701675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pic>
        <p:nvPicPr>
          <p:cNvPr id="7177" name="Picture 9" descr="03-02"/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11" r="62491" b="10297"/>
          <a:stretch>
            <a:fillRect/>
          </a:stretch>
        </p:blipFill>
        <p:spPr>
          <a:xfrm>
            <a:off x="10608734" y="44451"/>
            <a:ext cx="1248833" cy="809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8" name="Line 16"/>
          <p:cNvSpPr/>
          <p:nvPr userDrawn="1"/>
        </p:nvSpPr>
        <p:spPr>
          <a:xfrm>
            <a:off x="527051" y="2420938"/>
            <a:ext cx="11140016" cy="0"/>
          </a:xfrm>
          <a:prstGeom prst="line">
            <a:avLst/>
          </a:prstGeom>
          <a:ln w="12700" cap="flat" cmpd="sng">
            <a:solidFill>
              <a:srgbClr val="0099FF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005C99"/>
            </a:prstShdw>
          </a:effectLst>
        </p:spPr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 spd="slow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anose="05000000000000000000" pitchFamily="2" charset="2"/>
        <a:buChar char="u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Ø"/>
        <a:defRPr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þ"/>
        <a:defRPr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–"/>
        <a:defRPr sz="2000" b="1">
          <a:solidFill>
            <a:srgbClr val="3366FF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50000">
              <a:srgbClr val="FFFFFF"/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flipV="1">
            <a:off x="2117" y="5949950"/>
            <a:ext cx="12185651" cy="933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FC5FF"/>
              </a:gs>
            </a:gsLst>
            <a:lin ang="5400000" scaled="1"/>
          </a:gra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 flipV="1">
            <a:off x="0" y="1"/>
            <a:ext cx="12185651" cy="1196975"/>
          </a:xfrm>
          <a:prstGeom prst="rect">
            <a:avLst/>
          </a:prstGeom>
          <a:gradFill rotWithShape="0">
            <a:gsLst>
              <a:gs pos="0">
                <a:srgbClr val="7FB2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2" name="Rectangle 6"/>
          <p:cNvSpPr>
            <a:spLocks noGrp="1"/>
          </p:cNvSpPr>
          <p:nvPr>
            <p:ph type="body" idx="1"/>
          </p:nvPr>
        </p:nvSpPr>
        <p:spPr>
          <a:xfrm>
            <a:off x="529167" y="1125539"/>
            <a:ext cx="11137900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165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 typeface="Arial" panose="020B0604020202020204" pitchFamily="34" charset="0"/>
              <a:buNone/>
              <a:defRPr sz="16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782B67B-3477-4047-B247-E40D5A9797B8}" type="datetime1">
              <a:rPr lang="zh-CN" altLang="en-US" smtClean="0"/>
            </a:fld>
            <a:endParaRPr lang="zh-CN" altLang="en-US"/>
          </a:p>
        </p:txBody>
      </p:sp>
      <p:sp>
        <p:nvSpPr>
          <p:cNvPr id="205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16585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81533" y="6165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2000">
                <a:solidFill>
                  <a:srgbClr val="000000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/40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296" name="Rectangle 5"/>
          <p:cNvSpPr>
            <a:spLocks noGrp="1"/>
          </p:cNvSpPr>
          <p:nvPr>
            <p:ph type="title"/>
          </p:nvPr>
        </p:nvSpPr>
        <p:spPr>
          <a:xfrm>
            <a:off x="1200152" y="255369"/>
            <a:ext cx="9925049" cy="646331"/>
          </a:xfrm>
          <a:prstGeom prst="rect">
            <a:avLst/>
          </a:prstGeom>
          <a:noFill/>
          <a:ln w="9525">
            <a:noFill/>
          </a:ln>
        </p:spPr>
        <p:txBody>
          <a:bodyPr anchor="b" anchorCtr="0">
            <a:spAutoFit/>
          </a:bodyPr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2297" name="Line 16"/>
          <p:cNvSpPr/>
          <p:nvPr userDrawn="1"/>
        </p:nvSpPr>
        <p:spPr>
          <a:xfrm>
            <a:off x="194733" y="981075"/>
            <a:ext cx="11855451" cy="0"/>
          </a:xfrm>
          <a:prstGeom prst="line">
            <a:avLst/>
          </a:prstGeom>
          <a:ln w="12700" cap="flat" cmpd="sng">
            <a:solidFill>
              <a:srgbClr val="0099FF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005C99"/>
            </a:prstShdw>
          </a:effectLst>
        </p:spPr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ransition spd="slow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anose="05000000000000000000" pitchFamily="2" charset="2"/>
        <a:buChar char="u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Ø"/>
        <a:defRPr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þ"/>
        <a:defRPr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–"/>
        <a:defRPr sz="2000" b="1">
          <a:solidFill>
            <a:srgbClr val="3366FF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41B690-896E-422F-B526-A1FA70F1A7B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4343" name="Picture 11" descr="IEI-logo-mini"/>
          <p:cNvPicPr>
            <a:picLocks noChangeAspect="1"/>
          </p:cNvPicPr>
          <p:nvPr/>
        </p:nvPicPr>
        <p:blipFill>
          <a:blip r:embed="rId1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13017" y="44450"/>
            <a:ext cx="1126067" cy="8382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41B690-896E-422F-B526-A1FA70F1A7B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5367" name="Picture 11" descr="IEI-logo-mini"/>
          <p:cNvPicPr>
            <a:picLocks noChangeAspect="1"/>
          </p:cNvPicPr>
          <p:nvPr/>
        </p:nvPicPr>
        <p:blipFill>
          <a:blip r:embed="rId1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13017" y="44450"/>
            <a:ext cx="1126067" cy="8382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rgbClr val="FFFFFF"/>
            </a:gs>
            <a:gs pos="50000">
              <a:srgbClr val="FFFFFF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 userDrawn="1"/>
        </p:nvSpPr>
        <p:spPr bwMode="auto">
          <a:xfrm flipV="1">
            <a:off x="2118" y="5949950"/>
            <a:ext cx="12185649" cy="933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FC5FF"/>
              </a:gs>
            </a:gsLst>
            <a:lin ang="5400000" scaled="1"/>
          </a:gra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ChangeArrowheads="1"/>
          </p:cNvSpPr>
          <p:nvPr userDrawn="1"/>
        </p:nvSpPr>
        <p:spPr bwMode="auto">
          <a:xfrm flipV="1">
            <a:off x="0" y="1"/>
            <a:ext cx="12185651" cy="1196975"/>
          </a:xfrm>
          <a:prstGeom prst="rect">
            <a:avLst/>
          </a:prstGeom>
          <a:gradFill rotWithShape="0">
            <a:gsLst>
              <a:gs pos="0">
                <a:srgbClr val="7FB2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9167" y="1125539"/>
            <a:ext cx="111379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165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 typeface="Arial" panose="020B0604020202020204" pitchFamily="34" charset="0"/>
              <a:buNone/>
              <a:defRPr sz="16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181596A-5A06-4AF8-A2C2-C7CBC44B1127}" type="datetime1">
              <a:rPr lang="zh-CN" altLang="en-US"/>
            </a:fld>
            <a:endParaRPr lang="zh-CN" altLang="en-US"/>
          </a:p>
        </p:txBody>
      </p:sp>
      <p:sp>
        <p:nvSpPr>
          <p:cNvPr id="205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16585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81533" y="616585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20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A1ADE39-C9DE-405A-933B-005831742715}" type="slidenum">
              <a:rPr lang="en-US" altLang="zh-CN"/>
            </a:fld>
            <a:r>
              <a:rPr lang="zh-CN" altLang="en-US"/>
              <a:t>/40</a:t>
            </a:r>
            <a:endParaRPr lang="en-US" altLang="zh-CN"/>
          </a:p>
        </p:txBody>
      </p:sp>
      <p:sp>
        <p:nvSpPr>
          <p:cNvPr id="205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200152" y="255369"/>
            <a:ext cx="99250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2057" name="Line 16"/>
          <p:cNvSpPr>
            <a:spLocks noChangeShapeType="1"/>
          </p:cNvSpPr>
          <p:nvPr userDrawn="1"/>
        </p:nvSpPr>
        <p:spPr bwMode="auto">
          <a:xfrm>
            <a:off x="194733" y="981075"/>
            <a:ext cx="11855451" cy="0"/>
          </a:xfrm>
          <a:prstGeom prst="line">
            <a:avLst/>
          </a:prstGeom>
          <a:noFill/>
          <a:ln w="12700">
            <a:solidFill>
              <a:srgbClr val="0099FF"/>
            </a:solidFill>
            <a:round/>
          </a:ln>
          <a:effectLst>
            <a:prstShdw prst="shdw17" dist="17961" dir="13500000">
              <a:srgbClr val="005C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SzPct val="90000"/>
        <a:buFont typeface="Wingdings" panose="05000000000000000000" pitchFamily="2" charset="2"/>
        <a:buChar char="u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Ø"/>
        <a:defRPr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þ"/>
        <a:defRPr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–"/>
        <a:defRPr sz="2000" b="1">
          <a:solidFill>
            <a:srgbClr val="3366FF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r"/>
        <a:defRPr sz="2000" b="1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04.xml"/><Relationship Id="rId4" Type="http://schemas.openxmlformats.org/officeDocument/2006/relationships/image" Target="../media/image9.png"/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0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0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0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5.xml"/><Relationship Id="rId2" Type="http://schemas.openxmlformats.org/officeDocument/2006/relationships/image" Target="../media/image1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1988841"/>
            <a:ext cx="12192000" cy="2260127"/>
          </a:xfrm>
          <a:prstGeom prst="rect">
            <a:avLst/>
          </a:prstGeom>
          <a:solidFill>
            <a:srgbClr val="026FC5"/>
          </a:solidFill>
        </p:spPr>
        <p:txBody>
          <a:bodyPr vert="horz" wrap="non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endParaRPr kumimoji="1" lang="en-US" altLang="zh-CN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25520" y="4692792"/>
            <a:ext cx="1220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026FC5"/>
                </a:solidFill>
                <a:latin typeface="微软雅黑" panose="020B0503020204020204" charset="-122"/>
                <a:ea typeface="微软雅黑" panose="020B0503020204020204" charset="-122"/>
              </a:rPr>
              <a:t>李至轩</a:t>
            </a:r>
            <a:endParaRPr lang="zh-CN" altLang="en-US" sz="3200" dirty="0">
              <a:solidFill>
                <a:srgbClr val="026FC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517232"/>
            <a:ext cx="12192000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026FC5"/>
                </a:solidFill>
                <a:latin typeface="微软雅黑" panose="020B0503020204020204" charset="-122"/>
                <a:ea typeface="微软雅黑" panose="020B0503020204020204" charset="-122"/>
              </a:rPr>
              <a:t>2025</a:t>
            </a:r>
            <a:r>
              <a:rPr lang="zh-CN" altLang="en-US" dirty="0">
                <a:solidFill>
                  <a:srgbClr val="026FC5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dirty="0">
                <a:solidFill>
                  <a:srgbClr val="026FC5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r>
              <a:rPr lang="zh-CN" altLang="en-US" dirty="0">
                <a:solidFill>
                  <a:srgbClr val="026FC5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endParaRPr lang="zh-CN" altLang="en-US" dirty="0">
              <a:solidFill>
                <a:srgbClr val="026FC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2670140"/>
            <a:ext cx="12188056" cy="90233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zh-CN" altLang="en-US" sz="5865" b="1" dirty="0">
                <a:solidFill>
                  <a:schemeClr val="bg1"/>
                </a:solidFill>
                <a:latin typeface="+mj-ea"/>
                <a:ea typeface="+mj-ea"/>
              </a:rPr>
              <a:t>波士顿房价</a:t>
            </a:r>
            <a:r>
              <a:rPr lang="zh-CN" altLang="en-US" sz="5865" b="1" dirty="0">
                <a:solidFill>
                  <a:schemeClr val="bg1"/>
                </a:solidFill>
                <a:latin typeface="+mj-ea"/>
                <a:ea typeface="+mj-ea"/>
              </a:rPr>
              <a:t>预测</a:t>
            </a:r>
            <a:endParaRPr lang="zh-CN" altLang="en-US" sz="5865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4" name="图片 1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78" b="3262"/>
          <a:stretch>
            <a:fillRect/>
          </a:stretch>
        </p:blipFill>
        <p:spPr bwMode="auto">
          <a:xfrm>
            <a:off x="719404" y="111367"/>
            <a:ext cx="1732913" cy="125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A blue and white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" t="23707" r="3210" b="17930"/>
          <a:stretch>
            <a:fillRect/>
          </a:stretch>
        </p:blipFill>
        <p:spPr>
          <a:xfrm>
            <a:off x="7696757" y="235991"/>
            <a:ext cx="4481723" cy="10065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11424" y="260648"/>
            <a:ext cx="48965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charset="-122"/>
              </a:rPr>
              <a:t>1.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charset="-122"/>
              </a:rPr>
              <a:t> 分析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charset="-122"/>
              </a:rPr>
              <a:t>数据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812165" y="1148715"/>
          <a:ext cx="9457055" cy="2714625"/>
        </p:xfrm>
        <a:graphic>
          <a:graphicData uri="http://schemas.openxmlformats.org/drawingml/2006/table">
            <a:tbl>
              <a:tblPr/>
              <a:tblGrid>
                <a:gridCol w="1305560"/>
                <a:gridCol w="1273810"/>
                <a:gridCol w="860425"/>
                <a:gridCol w="857885"/>
                <a:gridCol w="861695"/>
                <a:gridCol w="857885"/>
                <a:gridCol w="860425"/>
                <a:gridCol w="859790"/>
                <a:gridCol w="859155"/>
                <a:gridCol w="860425"/>
              </a:tblGrid>
              <a:tr h="823595"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MSSubClass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MSZoning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LotFrontage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LotArea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Street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Alley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LotShape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LandContour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Utilities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73075"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RL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65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8450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Pave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Reg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Lvl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AllPub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72440"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RL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9600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Pave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Reg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Lvl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AllPub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73075"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RL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68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11250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Pave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IR1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Lvl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AllPub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72440"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70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RL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60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9550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Pave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IR1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Lvl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6350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AllPub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667" marR="6667" marT="66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132330" y="4149090"/>
            <a:ext cx="7030720" cy="756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400"/>
              <a:t>包括数值数据和分类数据，并且具有缺失值（</a:t>
            </a:r>
            <a:r>
              <a:rPr lang="en-US" altLang="zh-CN" sz="2400"/>
              <a:t>NA</a:t>
            </a:r>
            <a:r>
              <a:rPr lang="zh-CN" altLang="en-US" sz="2400"/>
              <a:t>）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11424" y="260648"/>
            <a:ext cx="48965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charset="-122"/>
              </a:rPr>
              <a:t>2.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charset="-122"/>
              </a:rPr>
              <a:t> 处理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charset="-122"/>
              </a:rPr>
              <a:t>数据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67080" y="1412875"/>
            <a:ext cx="7658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读取数据：</a:t>
            </a:r>
            <a:endParaRPr lang="zh-CN" altLang="en-US"/>
          </a:p>
          <a:p>
            <a:pPr indent="457200"/>
            <a:r>
              <a:rPr lang="zh-CN" altLang="en-US"/>
              <a:t>为进行预处理，去除了编号列和训练集的</a:t>
            </a:r>
            <a:r>
              <a:rPr lang="en-US" altLang="zh-CN"/>
              <a:t>SalePrice</a:t>
            </a:r>
            <a:r>
              <a:rPr lang="zh-CN" altLang="en-US"/>
              <a:t>列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245" y="2266315"/>
            <a:ext cx="10450195" cy="92583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67080" y="3601085"/>
            <a:ext cx="3086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对数值数据进行标准</a:t>
            </a:r>
            <a:r>
              <a:rPr lang="zh-CN" altLang="en-US"/>
              <a:t>化：</a:t>
            </a:r>
            <a:endParaRPr lang="zh-CN" altLang="en-US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35430" y="3969385"/>
          <a:ext cx="111887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622300" imgH="393700" progId="Equation.KSEE3">
                  <p:embed/>
                </p:oleObj>
              </mc:Choice>
              <mc:Fallback>
                <p:oleObj name="" r:id="rId2" imgW="6223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5430" y="3969385"/>
                        <a:ext cx="111887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754380" y="4708525"/>
            <a:ext cx="387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</a:t>
            </a:r>
            <a:r>
              <a:rPr lang="en-US" altLang="zh-CN"/>
              <a:t>NA</a:t>
            </a:r>
            <a:r>
              <a:rPr lang="zh-CN" altLang="en-US"/>
              <a:t>数据使用平均值</a:t>
            </a:r>
            <a:r>
              <a:rPr lang="en-US" altLang="zh-CN"/>
              <a:t>0</a:t>
            </a:r>
            <a:r>
              <a:rPr lang="zh-CN" altLang="en-US"/>
              <a:t>填充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rcRect t="16938"/>
          <a:stretch>
            <a:fillRect/>
          </a:stretch>
        </p:blipFill>
        <p:spPr>
          <a:xfrm>
            <a:off x="817245" y="5253355"/>
            <a:ext cx="7733030" cy="10680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11424" y="260648"/>
            <a:ext cx="48965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charset="-122"/>
              </a:rPr>
              <a:t>2.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charset="-122"/>
              </a:rPr>
              <a:t> 处理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charset="-122"/>
              </a:rPr>
              <a:t>数据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9470" y="1557020"/>
            <a:ext cx="6283325" cy="840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3.</a:t>
            </a:r>
            <a:r>
              <a:rPr lang="zh-CN" altLang="zh-CN"/>
              <a:t>对分类数据进行独热编码</a:t>
            </a:r>
            <a:r>
              <a:rPr lang="en-US" altLang="zh-CN"/>
              <a:t>(One Hot Coding)</a:t>
            </a:r>
            <a:r>
              <a:rPr lang="zh-CN" altLang="en-US"/>
              <a:t>：</a:t>
            </a:r>
            <a:endParaRPr lang="zh-CN" altLang="en-US"/>
          </a:p>
          <a:p>
            <a:pPr indent="457200"/>
            <a:r>
              <a:rPr lang="zh-CN" altLang="en-US"/>
              <a:t>将</a:t>
            </a:r>
            <a:r>
              <a:rPr lang="en-US" altLang="zh-CN"/>
              <a:t>NA</a:t>
            </a:r>
            <a:r>
              <a:rPr lang="zh-CN" altLang="en-US"/>
              <a:t>数据也作为一个分类特征</a:t>
            </a:r>
            <a:r>
              <a:rPr lang="zh-CN" altLang="en-US"/>
              <a:t>编码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370" y="2349500"/>
            <a:ext cx="10191750" cy="5905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6925" y="3428365"/>
            <a:ext cx="5730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重新分割训练集、测试集和验证</a:t>
            </a:r>
            <a:r>
              <a:rPr lang="zh-CN" altLang="en-US"/>
              <a:t>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70" y="4077335"/>
            <a:ext cx="10354945" cy="19259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11424" y="260648"/>
            <a:ext cx="48965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charset="-122"/>
              </a:rPr>
              <a:t>3.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charset="-122"/>
              </a:rPr>
              <a:t> 建立及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charset="-122"/>
              </a:rPr>
              <a:t>训练模型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1225" y="1484630"/>
            <a:ext cx="92214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建立一个全连接神经网络，使用均方误差和</a:t>
            </a:r>
            <a:r>
              <a:rPr lang="en-US" altLang="zh-CN"/>
              <a:t>Adam</a:t>
            </a:r>
            <a:r>
              <a:rPr lang="zh-CN" altLang="en-US"/>
              <a:t>优化器，并加入</a:t>
            </a:r>
            <a:r>
              <a:rPr lang="en-US" altLang="zh-CN"/>
              <a:t>L2</a:t>
            </a:r>
            <a:r>
              <a:rPr lang="zh-CN" altLang="en-US"/>
              <a:t>正则化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使用早停法并适当调整参数，提高准确率并防止</a:t>
            </a:r>
            <a:r>
              <a:rPr lang="zh-CN" altLang="en-US"/>
              <a:t>过拟合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180" y="2924810"/>
            <a:ext cx="5220970" cy="34220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53055"/>
            <a:ext cx="5358130" cy="35483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11424" y="260648"/>
            <a:ext cx="48965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微软雅黑" panose="020B0503020204020204" charset="-122"/>
              </a:rPr>
              <a:t>4.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charset="-122"/>
              </a:rPr>
              <a:t>评估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charset="-122"/>
              </a:rPr>
              <a:t>模型，预测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charset="-122"/>
              </a:rPr>
              <a:t>房价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1225" y="1484630"/>
            <a:ext cx="92214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训练完成后保存参数数据用于</a:t>
            </a:r>
            <a:r>
              <a:rPr lang="zh-CN" altLang="en-US"/>
              <a:t>预测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观察训练误差评估模型</a:t>
            </a:r>
            <a:r>
              <a:rPr lang="zh-CN" altLang="en-US"/>
              <a:t>质量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加载模型进行预测，保存预测</a:t>
            </a:r>
            <a:r>
              <a:rPr lang="zh-CN" altLang="en-US"/>
              <a:t>结果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9965" y="3573145"/>
            <a:ext cx="7019925" cy="2638425"/>
          </a:xfrm>
          <a:prstGeom prst="rect">
            <a:avLst/>
          </a:prstGeom>
        </p:spPr>
      </p:pic>
      <p:pic>
        <p:nvPicPr>
          <p:cNvPr id="7" name="图片 6" descr="Figure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3573145"/>
            <a:ext cx="3797935" cy="25323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11424" y="260648"/>
            <a:ext cx="48965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微软雅黑" panose="020B0503020204020204" charset="-122"/>
              </a:rPr>
              <a:t>5.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charset="-122"/>
              </a:rPr>
              <a:t>遇到的困难及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charset="-122"/>
              </a:rPr>
              <a:t>收获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0565" y="1393825"/>
            <a:ext cx="8553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>
                <a:sym typeface="+mn-ea"/>
              </a:rPr>
              <a:t>如何处理</a:t>
            </a:r>
            <a:r>
              <a:rPr lang="zh-CN" altLang="en-US"/>
              <a:t>分类数据？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9470" y="1844675"/>
            <a:ext cx="9228455" cy="20789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尝试：将每个分类赋特定值以用于回归，但无法体现每个分类的贡献区别，误差</a:t>
            </a:r>
            <a:r>
              <a:rPr lang="zh-CN" altLang="en-US"/>
              <a:t>较大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解决：查阅资料，了解分类数据的一般处理</a:t>
            </a:r>
            <a:r>
              <a:rPr lang="zh-CN" altLang="en-US"/>
              <a:t>方法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独热编码：适用于名义数据且类别</a:t>
            </a:r>
            <a:r>
              <a:rPr lang="zh-CN" altLang="en-US"/>
              <a:t>较少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目标编码：适用于大量类别的</a:t>
            </a:r>
            <a:r>
              <a:rPr lang="zh-CN" altLang="en-US"/>
              <a:t>名义数据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标签编码：适用于有序分类数据（尝试中想到的</a:t>
            </a:r>
            <a:r>
              <a:rPr lang="zh-CN" altLang="en-US"/>
              <a:t>方法）</a:t>
            </a: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经过分析最后选择使用</a:t>
            </a:r>
            <a:r>
              <a:rPr lang="zh-CN" altLang="en-US"/>
              <a:t>独热编码</a:t>
            </a: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2150" y="4027805"/>
            <a:ext cx="8571865" cy="523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2.</a:t>
            </a:r>
            <a:r>
              <a:rPr lang="zh-CN" altLang="en-US"/>
              <a:t>对于分类</a:t>
            </a:r>
            <a:r>
              <a:rPr lang="zh-CN" altLang="en-US"/>
              <a:t>数据如何处理</a:t>
            </a:r>
            <a:r>
              <a:rPr lang="zh-CN" altLang="en-US"/>
              <a:t>缺失值？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47395" y="4437380"/>
            <a:ext cx="89490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对于数值数据，可以简单地在标准化后采用平均值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填充，而分类数据无法如此操作；可以使用出现频次最高的分类填充，但科学性</a:t>
            </a:r>
            <a:r>
              <a:rPr lang="zh-CN" altLang="en-US">
                <a:sym typeface="+mn-ea"/>
              </a:rPr>
              <a:t>欠佳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解决：直接将</a:t>
            </a:r>
            <a:r>
              <a:rPr lang="en-US" altLang="zh-CN">
                <a:sym typeface="+mn-ea"/>
              </a:rPr>
              <a:t>NA</a:t>
            </a:r>
            <a:r>
              <a:rPr lang="zh-CN" altLang="en-US">
                <a:sym typeface="+mn-ea"/>
              </a:rPr>
              <a:t>作为一个分类</a:t>
            </a:r>
            <a:r>
              <a:rPr lang="zh-CN" altLang="en-US">
                <a:sym typeface="+mn-ea"/>
              </a:rPr>
              <a:t>处理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880828"/>
            <a:ext cx="12047984" cy="1944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9336" y="2384884"/>
            <a:ext cx="12072664" cy="1944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2132856"/>
            <a:ext cx="12192000" cy="1944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18"/>
          <a:stretch>
            <a:fillRect/>
          </a:stretch>
        </p:blipFill>
        <p:spPr bwMode="auto">
          <a:xfrm>
            <a:off x="11228811" y="92299"/>
            <a:ext cx="869686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79376" y="2564904"/>
            <a:ext cx="10585175" cy="101566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737373"/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5865" b="1" dirty="0">
                <a:solidFill>
                  <a:schemeClr val="bg1"/>
                </a:solidFill>
                <a:latin typeface="+mj-ea"/>
                <a:ea typeface="+mj-ea"/>
              </a:rPr>
              <a:t>谢谢大家</a:t>
            </a:r>
            <a:endParaRPr lang="zh-CN" altLang="en-US" sz="5865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472" y="0"/>
            <a:ext cx="884339" cy="8545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744*213"/>
  <p:tag name="TABLE_ENDDRAG_RECT" val="63*90*744*213"/>
</p:tagLst>
</file>

<file path=ppt/tags/tag2.xml><?xml version="1.0" encoding="utf-8"?>
<p:tagLst xmlns:p="http://schemas.openxmlformats.org/presentationml/2006/main">
  <p:tag name="commondata" val="eyJoZGlkIjoiMDJlYWFlMTJjYWZkZmVmNTIzYjJmMDFhZjFiNjZiZGIifQ=="/>
</p:tagLst>
</file>

<file path=ppt/theme/theme1.xml><?xml version="1.0" encoding="utf-8"?>
<a:theme xmlns:a="http://schemas.openxmlformats.org/drawingml/2006/main" name="Artsy">
  <a:themeElements>
    <a:clrScheme name="Artsy 1">
      <a:dk1>
        <a:srgbClr val="000000"/>
      </a:dk1>
      <a:lt1>
        <a:srgbClr val="FFFFCC"/>
      </a:lt1>
      <a:dk2>
        <a:srgbClr val="4D4D4D"/>
      </a:dk2>
      <a:lt2>
        <a:srgbClr val="FFCC00"/>
      </a:lt2>
      <a:accent1>
        <a:srgbClr val="808000"/>
      </a:accent1>
      <a:accent2>
        <a:srgbClr val="CC9900"/>
      </a:accent2>
      <a:accent3>
        <a:srgbClr val="B2B2B2"/>
      </a:accent3>
      <a:accent4>
        <a:srgbClr val="DADAAE"/>
      </a:accent4>
      <a:accent5>
        <a:srgbClr val="C0C0AA"/>
      </a:accent5>
      <a:accent6>
        <a:srgbClr val="B98A00"/>
      </a:accent6>
      <a:hlink>
        <a:srgbClr val="CC6600"/>
      </a:hlink>
      <a:folHlink>
        <a:srgbClr val="969696"/>
      </a:folHlink>
    </a:clrScheme>
    <a:fontScheme name="Artsy">
      <a:majorFont>
        <a:latin typeface="Arial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6_Artsy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>
              <a:lumMod val="60000"/>
              <a:lumOff val="4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l" fontAlgn="auto">
          <a:spcAft>
            <a:spcPts val="0"/>
          </a:spcAft>
          <a:buFont typeface="Wingdings" panose="05000000000000000000" pitchFamily="2" charset="2"/>
          <a:buNone/>
          <a:defRPr dirty="0" smtClean="0">
            <a:latin typeface="Times New Roman" panose="02020603050405020304" pitchFamily="18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CC"/>
      </a:lt1>
      <a:dk2>
        <a:srgbClr val="4D4D4D"/>
      </a:dk2>
      <a:lt2>
        <a:srgbClr val="FFCC00"/>
      </a:lt2>
      <a:accent1>
        <a:srgbClr val="808000"/>
      </a:accent1>
      <a:accent2>
        <a:srgbClr val="CC9900"/>
      </a:accent2>
      <a:accent3>
        <a:srgbClr val="B2B2B2"/>
      </a:accent3>
      <a:accent4>
        <a:srgbClr val="DADAAE"/>
      </a:accent4>
      <a:accent5>
        <a:srgbClr val="C0C0AA"/>
      </a:accent5>
      <a:accent6>
        <a:srgbClr val="B98A00"/>
      </a:accent6>
      <a:hlink>
        <a:srgbClr val="CC66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rtsy">
  <a:themeElements>
    <a:clrScheme name="1_Artsy 1">
      <a:dk1>
        <a:srgbClr val="000000"/>
      </a:dk1>
      <a:lt1>
        <a:srgbClr val="FFFFCC"/>
      </a:lt1>
      <a:dk2>
        <a:srgbClr val="4D4D4D"/>
      </a:dk2>
      <a:lt2>
        <a:srgbClr val="FFCC00"/>
      </a:lt2>
      <a:accent1>
        <a:srgbClr val="808000"/>
      </a:accent1>
      <a:accent2>
        <a:srgbClr val="CC9900"/>
      </a:accent2>
      <a:accent3>
        <a:srgbClr val="B2B2B2"/>
      </a:accent3>
      <a:accent4>
        <a:srgbClr val="DADAAE"/>
      </a:accent4>
      <a:accent5>
        <a:srgbClr val="C0C0AA"/>
      </a:accent5>
      <a:accent6>
        <a:srgbClr val="B98A00"/>
      </a:accent6>
      <a:hlink>
        <a:srgbClr val="CC6600"/>
      </a:hlink>
      <a:folHlink>
        <a:srgbClr val="969696"/>
      </a:folHlink>
    </a:clrScheme>
    <a:fontScheme name="1_Artsy">
      <a:majorFont>
        <a:latin typeface="Arial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Artsy">
  <a:themeElements>
    <a:clrScheme name="1_Artsy 1">
      <a:dk1>
        <a:srgbClr val="000000"/>
      </a:dk1>
      <a:lt1>
        <a:srgbClr val="FFFFCC"/>
      </a:lt1>
      <a:dk2>
        <a:srgbClr val="4D4D4D"/>
      </a:dk2>
      <a:lt2>
        <a:srgbClr val="FFCC00"/>
      </a:lt2>
      <a:accent1>
        <a:srgbClr val="808000"/>
      </a:accent1>
      <a:accent2>
        <a:srgbClr val="CC9900"/>
      </a:accent2>
      <a:accent3>
        <a:srgbClr val="B2B2B2"/>
      </a:accent3>
      <a:accent4>
        <a:srgbClr val="DADAAE"/>
      </a:accent4>
      <a:accent5>
        <a:srgbClr val="C0C0AA"/>
      </a:accent5>
      <a:accent6>
        <a:srgbClr val="B98A00"/>
      </a:accent6>
      <a:hlink>
        <a:srgbClr val="CC6600"/>
      </a:hlink>
      <a:folHlink>
        <a:srgbClr val="969696"/>
      </a:folHlink>
    </a:clrScheme>
    <a:fontScheme name="1_Artsy">
      <a:majorFont>
        <a:latin typeface="Arial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Artsy">
  <a:themeElements>
    <a:clrScheme name="Artsy 1">
      <a:dk1>
        <a:srgbClr val="000000"/>
      </a:dk1>
      <a:lt1>
        <a:srgbClr val="FFFFCC"/>
      </a:lt1>
      <a:dk2>
        <a:srgbClr val="4D4D4D"/>
      </a:dk2>
      <a:lt2>
        <a:srgbClr val="FFCC00"/>
      </a:lt2>
      <a:accent1>
        <a:srgbClr val="808000"/>
      </a:accent1>
      <a:accent2>
        <a:srgbClr val="CC9900"/>
      </a:accent2>
      <a:accent3>
        <a:srgbClr val="B2B2B2"/>
      </a:accent3>
      <a:accent4>
        <a:srgbClr val="DADAAE"/>
      </a:accent4>
      <a:accent5>
        <a:srgbClr val="C0C0AA"/>
      </a:accent5>
      <a:accent6>
        <a:srgbClr val="B98A00"/>
      </a:accent6>
      <a:hlink>
        <a:srgbClr val="CC6600"/>
      </a:hlink>
      <a:folHlink>
        <a:srgbClr val="969696"/>
      </a:folHlink>
    </a:clrScheme>
    <a:fontScheme name="Artsy">
      <a:majorFont>
        <a:latin typeface="Arial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Artsy">
  <a:themeElements>
    <a:clrScheme name="Artsy 1">
      <a:dk1>
        <a:srgbClr val="000000"/>
      </a:dk1>
      <a:lt1>
        <a:srgbClr val="FFFFCC"/>
      </a:lt1>
      <a:dk2>
        <a:srgbClr val="4D4D4D"/>
      </a:dk2>
      <a:lt2>
        <a:srgbClr val="FFCC00"/>
      </a:lt2>
      <a:accent1>
        <a:srgbClr val="808000"/>
      </a:accent1>
      <a:accent2>
        <a:srgbClr val="CC9900"/>
      </a:accent2>
      <a:accent3>
        <a:srgbClr val="B2B2B2"/>
      </a:accent3>
      <a:accent4>
        <a:srgbClr val="DADAAE"/>
      </a:accent4>
      <a:accent5>
        <a:srgbClr val="C0C0AA"/>
      </a:accent5>
      <a:accent6>
        <a:srgbClr val="B98A00"/>
      </a:accent6>
      <a:hlink>
        <a:srgbClr val="CC6600"/>
      </a:hlink>
      <a:folHlink>
        <a:srgbClr val="969696"/>
      </a:folHlink>
    </a:clrScheme>
    <a:fontScheme name="Artsy">
      <a:majorFont>
        <a:latin typeface="Arial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Artsy">
  <a:themeElements>
    <a:clrScheme name="1_Artsy 1">
      <a:dk1>
        <a:srgbClr val="000000"/>
      </a:dk1>
      <a:lt1>
        <a:srgbClr val="FFFFCC"/>
      </a:lt1>
      <a:dk2>
        <a:srgbClr val="4D4D4D"/>
      </a:dk2>
      <a:lt2>
        <a:srgbClr val="FFCC00"/>
      </a:lt2>
      <a:accent1>
        <a:srgbClr val="808000"/>
      </a:accent1>
      <a:accent2>
        <a:srgbClr val="CC9900"/>
      </a:accent2>
      <a:accent3>
        <a:srgbClr val="B2B2B2"/>
      </a:accent3>
      <a:accent4>
        <a:srgbClr val="DADAAE"/>
      </a:accent4>
      <a:accent5>
        <a:srgbClr val="C0C0AA"/>
      </a:accent5>
      <a:accent6>
        <a:srgbClr val="B98A00"/>
      </a:accent6>
      <a:hlink>
        <a:srgbClr val="CC6600"/>
      </a:hlink>
      <a:folHlink>
        <a:srgbClr val="969696"/>
      </a:folHlink>
    </a:clrScheme>
    <a:fontScheme name="1_Artsy">
      <a:majorFont>
        <a:latin typeface="Arial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Artsy">
  <a:themeElements>
    <a:clrScheme name="1_Artsy 1">
      <a:dk1>
        <a:srgbClr val="000000"/>
      </a:dk1>
      <a:lt1>
        <a:srgbClr val="FFFFCC"/>
      </a:lt1>
      <a:dk2>
        <a:srgbClr val="4D4D4D"/>
      </a:dk2>
      <a:lt2>
        <a:srgbClr val="FFCC00"/>
      </a:lt2>
      <a:accent1>
        <a:srgbClr val="808000"/>
      </a:accent1>
      <a:accent2>
        <a:srgbClr val="CC9900"/>
      </a:accent2>
      <a:accent3>
        <a:srgbClr val="B2B2B2"/>
      </a:accent3>
      <a:accent4>
        <a:srgbClr val="DADAAE"/>
      </a:accent4>
      <a:accent5>
        <a:srgbClr val="C0C0AA"/>
      </a:accent5>
      <a:accent6>
        <a:srgbClr val="B98A00"/>
      </a:accent6>
      <a:hlink>
        <a:srgbClr val="CC6600"/>
      </a:hlink>
      <a:folHlink>
        <a:srgbClr val="969696"/>
      </a:folHlink>
    </a:clrScheme>
    <a:fontScheme name="1_Artsy">
      <a:majorFont>
        <a:latin typeface="Arial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760</Words>
  <Application>WPS 演示</Application>
  <PresentationFormat>宽屏</PresentationFormat>
  <Paragraphs>164</Paragraphs>
  <Slides>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3" baseType="lpstr">
      <vt:lpstr>Arial</vt:lpstr>
      <vt:lpstr>宋体</vt:lpstr>
      <vt:lpstr>Wingdings</vt:lpstr>
      <vt:lpstr>黑体</vt:lpstr>
      <vt:lpstr>Calibri Light</vt:lpstr>
      <vt:lpstr>微软雅黑</vt:lpstr>
      <vt:lpstr>Times New Roman</vt:lpstr>
      <vt:lpstr>等线 Light</vt:lpstr>
      <vt:lpstr>Arial Unicode MS</vt:lpstr>
      <vt:lpstr>楷体_GB2312</vt:lpstr>
      <vt:lpstr>新宋体</vt:lpstr>
      <vt:lpstr>等线</vt:lpstr>
      <vt:lpstr>Calibri</vt:lpstr>
      <vt:lpstr>Artsy</vt:lpstr>
      <vt:lpstr>1_Artsy</vt:lpstr>
      <vt:lpstr>2_Artsy</vt:lpstr>
      <vt:lpstr>3_Artsy</vt:lpstr>
      <vt:lpstr>4_Artsy</vt:lpstr>
      <vt:lpstr>5_Artsy</vt:lpstr>
      <vt:lpstr>2_Office 主题</vt:lpstr>
      <vt:lpstr>4_Office 主题</vt:lpstr>
      <vt:lpstr>7_Artsy</vt:lpstr>
      <vt:lpstr>6_Artsy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MiaoLing</dc:creator>
  <cp:lastModifiedBy>WPS_1628995399</cp:lastModifiedBy>
  <cp:revision>2746</cp:revision>
  <dcterms:created xsi:type="dcterms:W3CDTF">2010-06-07T09:06:00Z</dcterms:created>
  <dcterms:modified xsi:type="dcterms:W3CDTF">2025-02-19T08:57:11Z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2052-12.1.0.17857</vt:lpwstr>
  </property>
  <property fmtid="{D5CDD505-2E9C-101B-9397-08002B2CF9AE}" pid="3" name="ICV">
    <vt:lpwstr>70A5BCDCD5904A18A2C46F9C5E589475</vt:lpwstr>
  </property>
</Properties>
</file>