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2860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>
        <p:scale>
          <a:sx n="66" d="100"/>
          <a:sy n="66" d="100"/>
        </p:scale>
        <p:origin x="-2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3741211"/>
            <a:ext cx="19431000" cy="7958667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2006795"/>
            <a:ext cx="17145000" cy="5519207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23" indent="0" algn="ctr">
              <a:buNone/>
              <a:defRPr sz="5000"/>
            </a:lvl2pPr>
            <a:lvl3pPr marL="2286046" indent="0" algn="ctr">
              <a:buNone/>
              <a:defRPr sz="4500"/>
            </a:lvl3pPr>
            <a:lvl4pPr marL="3429069" indent="0" algn="ctr">
              <a:buNone/>
              <a:defRPr sz="4000"/>
            </a:lvl4pPr>
            <a:lvl5pPr marL="4572091" indent="0" algn="ctr">
              <a:buNone/>
              <a:defRPr sz="4000"/>
            </a:lvl5pPr>
            <a:lvl6pPr marL="5715114" indent="0" algn="ctr">
              <a:buNone/>
              <a:defRPr sz="4000"/>
            </a:lvl6pPr>
            <a:lvl7pPr marL="6858137" indent="0" algn="ctr">
              <a:buNone/>
              <a:defRPr sz="4000"/>
            </a:lvl7pPr>
            <a:lvl8pPr marL="8001160" indent="0" algn="ctr">
              <a:buNone/>
              <a:defRPr sz="4000"/>
            </a:lvl8pPr>
            <a:lvl9pPr marL="9144183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7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217086"/>
            <a:ext cx="4929188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7" y="1217086"/>
            <a:ext cx="14501813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4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2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5699134"/>
            <a:ext cx="19716750" cy="9509123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5298217"/>
            <a:ext cx="19716750" cy="5000623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23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4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6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9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11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13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16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18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4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7091"/>
            <a:ext cx="1971675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5603879"/>
            <a:ext cx="9670850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23" indent="0">
              <a:buNone/>
              <a:defRPr sz="5000" b="1"/>
            </a:lvl2pPr>
            <a:lvl3pPr marL="2286046" indent="0">
              <a:buNone/>
              <a:defRPr sz="4500" b="1"/>
            </a:lvl3pPr>
            <a:lvl4pPr marL="3429069" indent="0">
              <a:buNone/>
              <a:defRPr sz="4000" b="1"/>
            </a:lvl4pPr>
            <a:lvl5pPr marL="4572091" indent="0">
              <a:buNone/>
              <a:defRPr sz="4000" b="1"/>
            </a:lvl5pPr>
            <a:lvl6pPr marL="5715114" indent="0">
              <a:buNone/>
              <a:defRPr sz="4000" b="1"/>
            </a:lvl6pPr>
            <a:lvl7pPr marL="6858137" indent="0">
              <a:buNone/>
              <a:defRPr sz="4000" b="1"/>
            </a:lvl7pPr>
            <a:lvl8pPr marL="8001160" indent="0">
              <a:buNone/>
              <a:defRPr sz="4000" b="1"/>
            </a:lvl8pPr>
            <a:lvl9pPr marL="9144183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8350250"/>
            <a:ext cx="9670850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8" y="5603879"/>
            <a:ext cx="9718478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23" indent="0">
              <a:buNone/>
              <a:defRPr sz="5000" b="1"/>
            </a:lvl2pPr>
            <a:lvl3pPr marL="2286046" indent="0">
              <a:buNone/>
              <a:defRPr sz="4500" b="1"/>
            </a:lvl3pPr>
            <a:lvl4pPr marL="3429069" indent="0">
              <a:buNone/>
              <a:defRPr sz="4000" b="1"/>
            </a:lvl4pPr>
            <a:lvl5pPr marL="4572091" indent="0">
              <a:buNone/>
              <a:defRPr sz="4000" b="1"/>
            </a:lvl5pPr>
            <a:lvl6pPr marL="5715114" indent="0">
              <a:buNone/>
              <a:defRPr sz="4000" b="1"/>
            </a:lvl6pPr>
            <a:lvl7pPr marL="6858137" indent="0">
              <a:buNone/>
              <a:defRPr sz="4000" b="1"/>
            </a:lvl7pPr>
            <a:lvl8pPr marL="8001160" indent="0">
              <a:buNone/>
              <a:defRPr sz="4000" b="1"/>
            </a:lvl8pPr>
            <a:lvl9pPr marL="9144183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8" y="8350250"/>
            <a:ext cx="9718478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0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8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9" y="3291424"/>
            <a:ext cx="11572875" cy="16245417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6858001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23" indent="0">
              <a:buNone/>
              <a:defRPr sz="3500"/>
            </a:lvl2pPr>
            <a:lvl3pPr marL="2286046" indent="0">
              <a:buNone/>
              <a:defRPr sz="3000"/>
            </a:lvl3pPr>
            <a:lvl4pPr marL="3429069" indent="0">
              <a:buNone/>
              <a:defRPr sz="2500"/>
            </a:lvl4pPr>
            <a:lvl5pPr marL="4572091" indent="0">
              <a:buNone/>
              <a:defRPr sz="2500"/>
            </a:lvl5pPr>
            <a:lvl6pPr marL="5715114" indent="0">
              <a:buNone/>
              <a:defRPr sz="2500"/>
            </a:lvl6pPr>
            <a:lvl7pPr marL="6858137" indent="0">
              <a:buNone/>
              <a:defRPr sz="2500"/>
            </a:lvl7pPr>
            <a:lvl8pPr marL="8001160" indent="0">
              <a:buNone/>
              <a:defRPr sz="2500"/>
            </a:lvl8pPr>
            <a:lvl9pPr marL="9144183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9" y="3291424"/>
            <a:ext cx="11572875" cy="16245417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23" indent="0">
              <a:buNone/>
              <a:defRPr sz="7000"/>
            </a:lvl2pPr>
            <a:lvl3pPr marL="2286046" indent="0">
              <a:buNone/>
              <a:defRPr sz="6000"/>
            </a:lvl3pPr>
            <a:lvl4pPr marL="3429069" indent="0">
              <a:buNone/>
              <a:defRPr sz="5000"/>
            </a:lvl4pPr>
            <a:lvl5pPr marL="4572091" indent="0">
              <a:buNone/>
              <a:defRPr sz="5000"/>
            </a:lvl5pPr>
            <a:lvl6pPr marL="5715114" indent="0">
              <a:buNone/>
              <a:defRPr sz="5000"/>
            </a:lvl6pPr>
            <a:lvl7pPr marL="6858137" indent="0">
              <a:buNone/>
              <a:defRPr sz="5000"/>
            </a:lvl7pPr>
            <a:lvl8pPr marL="8001160" indent="0">
              <a:buNone/>
              <a:defRPr sz="5000"/>
            </a:lvl8pPr>
            <a:lvl9pPr marL="9144183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6858001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23" indent="0">
              <a:buNone/>
              <a:defRPr sz="3500"/>
            </a:lvl2pPr>
            <a:lvl3pPr marL="2286046" indent="0">
              <a:buNone/>
              <a:defRPr sz="3000"/>
            </a:lvl3pPr>
            <a:lvl4pPr marL="3429069" indent="0">
              <a:buNone/>
              <a:defRPr sz="2500"/>
            </a:lvl4pPr>
            <a:lvl5pPr marL="4572091" indent="0">
              <a:buNone/>
              <a:defRPr sz="2500"/>
            </a:lvl5pPr>
            <a:lvl6pPr marL="5715114" indent="0">
              <a:buNone/>
              <a:defRPr sz="2500"/>
            </a:lvl6pPr>
            <a:lvl7pPr marL="6858137" indent="0">
              <a:buNone/>
              <a:defRPr sz="2500"/>
            </a:lvl7pPr>
            <a:lvl8pPr marL="8001160" indent="0">
              <a:buNone/>
              <a:defRPr sz="2500"/>
            </a:lvl8pPr>
            <a:lvl9pPr marL="9144183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217091"/>
            <a:ext cx="1971675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6085417"/>
            <a:ext cx="1971675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1187841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7F017-8311-4707-B648-9A927CCFCCA2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1187841"/>
            <a:ext cx="771525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1187841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02BF3-F61C-40DF-9D39-6F1AEF2F5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4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46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11" indent="-571511" algn="l" defTabSz="2286046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34" indent="-571511" algn="l" defTabSz="2286046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57" indent="-571511" algn="l" defTabSz="2286046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80" indent="-571511" algn="l" defTabSz="2286046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603" indent="-571511" algn="l" defTabSz="2286046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626" indent="-571511" algn="l" defTabSz="2286046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649" indent="-571511" algn="l" defTabSz="2286046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671" indent="-571511" algn="l" defTabSz="2286046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694" indent="-571511" algn="l" defTabSz="2286046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46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23" algn="l" defTabSz="2286046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46" algn="l" defTabSz="2286046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69" algn="l" defTabSz="2286046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91" algn="l" defTabSz="2286046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114" algn="l" defTabSz="2286046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137" algn="l" defTabSz="2286046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160" algn="l" defTabSz="2286046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183" algn="l" defTabSz="2286046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07FEDF-4741-431E-A3C0-2791F90DA38C}"/>
              </a:ext>
            </a:extLst>
          </p:cNvPr>
          <p:cNvSpPr/>
          <p:nvPr/>
        </p:nvSpPr>
        <p:spPr>
          <a:xfrm>
            <a:off x="1900832" y="482010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D5573-D48E-4456-A536-55DF9891ECEE}"/>
              </a:ext>
            </a:extLst>
          </p:cNvPr>
          <p:cNvSpPr/>
          <p:nvPr/>
        </p:nvSpPr>
        <p:spPr>
          <a:xfrm>
            <a:off x="619511" y="2293277"/>
            <a:ext cx="1838322" cy="930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JAXA GCOM W-1 Precipitation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AE2298-29C6-4D51-B924-3F59435C91D5}"/>
              </a:ext>
            </a:extLst>
          </p:cNvPr>
          <p:cNvSpPr/>
          <p:nvPr/>
        </p:nvSpPr>
        <p:spPr>
          <a:xfrm>
            <a:off x="3092342" y="2293277"/>
            <a:ext cx="1838322" cy="930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NASA MODIS Temperature &amp; UV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63FFC8-9410-409B-B6E1-6DF6417492A7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flipH="1">
            <a:off x="1538672" y="1412594"/>
            <a:ext cx="1281322" cy="880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7CBE27-BE07-4AF2-AF6E-3BD0049019B5}"/>
              </a:ext>
            </a:extLst>
          </p:cNvPr>
          <p:cNvCxnSpPr>
            <a:stCxn id="4" idx="2"/>
            <a:endCxn id="20" idx="0"/>
          </p:cNvCxnSpPr>
          <p:nvPr/>
        </p:nvCxnSpPr>
        <p:spPr>
          <a:xfrm>
            <a:off x="2819994" y="1412594"/>
            <a:ext cx="1191513" cy="880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6517177-6EEA-49DF-A695-F1A6E2E09A00}"/>
              </a:ext>
            </a:extLst>
          </p:cNvPr>
          <p:cNvSpPr/>
          <p:nvPr/>
        </p:nvSpPr>
        <p:spPr>
          <a:xfrm>
            <a:off x="5565176" y="485382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Pollution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85A947-A3AF-4288-8228-F4E184A4426C}"/>
              </a:ext>
            </a:extLst>
          </p:cNvPr>
          <p:cNvSpPr/>
          <p:nvPr/>
        </p:nvSpPr>
        <p:spPr>
          <a:xfrm>
            <a:off x="5565176" y="2293277"/>
            <a:ext cx="1838322" cy="930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NASA OMINO2 NO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Measurements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7478C0-E984-467D-890B-C205B001145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6484337" y="1415965"/>
            <a:ext cx="0" cy="877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BAE6663-C30A-42F5-B1DE-C977539BD29D}"/>
              </a:ext>
            </a:extLst>
          </p:cNvPr>
          <p:cNvSpPr/>
          <p:nvPr/>
        </p:nvSpPr>
        <p:spPr>
          <a:xfrm>
            <a:off x="8038007" y="2293277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Johns Hopkins Cases Information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6890DF-2DA5-4E4D-BDCE-D05197348543}"/>
              </a:ext>
            </a:extLst>
          </p:cNvPr>
          <p:cNvSpPr/>
          <p:nvPr/>
        </p:nvSpPr>
        <p:spPr>
          <a:xfrm>
            <a:off x="9229517" y="482010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Disease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3EFCB2-769C-4180-8FC4-9FF821D07D00}"/>
              </a:ext>
            </a:extLst>
          </p:cNvPr>
          <p:cNvSpPr/>
          <p:nvPr/>
        </p:nvSpPr>
        <p:spPr>
          <a:xfrm>
            <a:off x="10510839" y="2293277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Robert Wood Johnson Health 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489E58-23FD-478D-B453-A8C77C4569D3}"/>
              </a:ext>
            </a:extLst>
          </p:cNvPr>
          <p:cNvSpPr/>
          <p:nvPr/>
        </p:nvSpPr>
        <p:spPr>
          <a:xfrm>
            <a:off x="11792163" y="457061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Social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065377-A0DF-4212-8C18-31B4C4A270CE}"/>
              </a:ext>
            </a:extLst>
          </p:cNvPr>
          <p:cNvSpPr/>
          <p:nvPr/>
        </p:nvSpPr>
        <p:spPr>
          <a:xfrm>
            <a:off x="12966846" y="2293277"/>
            <a:ext cx="1838322" cy="930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NASA SNPP MIIRS Night Light Imagery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6C86BB-D809-4A5F-9BBC-C5735B1454E0}"/>
              </a:ext>
            </a:extLst>
          </p:cNvPr>
          <p:cNvCxnSpPr>
            <a:stCxn id="33" idx="2"/>
            <a:endCxn id="31" idx="0"/>
          </p:cNvCxnSpPr>
          <p:nvPr/>
        </p:nvCxnSpPr>
        <p:spPr>
          <a:xfrm flipH="1">
            <a:off x="8957169" y="1412594"/>
            <a:ext cx="1191513" cy="880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2743D0-D50E-4E63-89F0-00D7F05D943D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10148681" y="1412594"/>
            <a:ext cx="1281322" cy="880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4E1740-F836-4CC6-9DC5-8F9A7FD1CF91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12711324" y="1387644"/>
            <a:ext cx="1174683" cy="905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EF08B6C-C6B9-4FD4-B9D5-7BCB3D60389C}"/>
              </a:ext>
            </a:extLst>
          </p:cNvPr>
          <p:cNvSpPr/>
          <p:nvPr/>
        </p:nvSpPr>
        <p:spPr>
          <a:xfrm>
            <a:off x="16778844" y="482010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Government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A5A5BD-545D-407D-B997-8CAE434CAD8B}"/>
              </a:ext>
            </a:extLst>
          </p:cNvPr>
          <p:cNvSpPr/>
          <p:nvPr/>
        </p:nvSpPr>
        <p:spPr>
          <a:xfrm>
            <a:off x="15544628" y="2293277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Multistate.us Government Action Data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0C1054-5080-4581-B351-68A2E9B94A11}"/>
              </a:ext>
            </a:extLst>
          </p:cNvPr>
          <p:cNvSpPr/>
          <p:nvPr/>
        </p:nvSpPr>
        <p:spPr>
          <a:xfrm>
            <a:off x="18000634" y="2293277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 Tracking Project Testing Data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5F80F08-3DA2-4702-BBE7-6C3FA4B7B7DF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16463789" y="1412594"/>
            <a:ext cx="1234222" cy="880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38B8C8-C5AD-4A00-8423-67D19F9A49D7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17698008" y="1412594"/>
            <a:ext cx="1221788" cy="880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33C535A-6475-42DF-A626-47A943827B0A}"/>
              </a:ext>
            </a:extLst>
          </p:cNvPr>
          <p:cNvSpPr/>
          <p:nvPr/>
        </p:nvSpPr>
        <p:spPr>
          <a:xfrm>
            <a:off x="619511" y="3635880"/>
            <a:ext cx="1838322" cy="930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H5 file to Pandas </a:t>
            </a:r>
            <a:r>
              <a:rPr lang="en-US" dirty="0" err="1">
                <a:solidFill>
                  <a:schemeClr val="tx1"/>
                </a:solidFill>
              </a:rPr>
              <a:t>Dataframes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3977F6-9761-4E3D-A040-C9848B2E77D0}"/>
              </a:ext>
            </a:extLst>
          </p:cNvPr>
          <p:cNvSpPr/>
          <p:nvPr/>
        </p:nvSpPr>
        <p:spPr>
          <a:xfrm>
            <a:off x="3092342" y="3635879"/>
            <a:ext cx="1838322" cy="1203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HD5 &amp; HE5 files to Pandas </a:t>
            </a:r>
            <a:r>
              <a:rPr lang="en-US" dirty="0" err="1">
                <a:solidFill>
                  <a:schemeClr val="tx1"/>
                </a:solidFill>
              </a:rPr>
              <a:t>Dataframes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075815-D374-4F20-BEDB-1AB54DE978D1}"/>
              </a:ext>
            </a:extLst>
          </p:cNvPr>
          <p:cNvSpPr/>
          <p:nvPr/>
        </p:nvSpPr>
        <p:spPr>
          <a:xfrm>
            <a:off x="5565176" y="3635880"/>
            <a:ext cx="1838322" cy="930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HE5 files to Pandas </a:t>
            </a:r>
            <a:r>
              <a:rPr lang="en-US" dirty="0" err="1">
                <a:solidFill>
                  <a:schemeClr val="tx1"/>
                </a:solidFill>
              </a:rPr>
              <a:t>Dataframes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B104DD-8BEA-4439-AEA8-970DE6DD3708}"/>
              </a:ext>
            </a:extLst>
          </p:cNvPr>
          <p:cNvSpPr/>
          <p:nvPr/>
        </p:nvSpPr>
        <p:spPr>
          <a:xfrm>
            <a:off x="9135104" y="3635880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csv to Pandas </a:t>
            </a:r>
            <a:r>
              <a:rPr lang="en-US" dirty="0" err="1">
                <a:solidFill>
                  <a:schemeClr val="tx1"/>
                </a:solidFill>
              </a:rPr>
              <a:t>Dataframes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7322C06-C833-4C2E-9C5F-73DA4DAA14AD}"/>
              </a:ext>
            </a:extLst>
          </p:cNvPr>
          <p:cNvSpPr/>
          <p:nvPr/>
        </p:nvSpPr>
        <p:spPr>
          <a:xfrm>
            <a:off x="12966846" y="3635880"/>
            <a:ext cx="1838322" cy="930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.tiff file to csv &amp; convert to Lat., Long.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9E89B4B-B940-4B23-A820-856C46151D0E}"/>
              </a:ext>
            </a:extLst>
          </p:cNvPr>
          <p:cNvSpPr/>
          <p:nvPr/>
        </p:nvSpPr>
        <p:spPr>
          <a:xfrm>
            <a:off x="16729036" y="3635880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 csv to Pandas </a:t>
            </a:r>
            <a:r>
              <a:rPr lang="en-US" dirty="0" err="1">
                <a:solidFill>
                  <a:schemeClr val="tx1"/>
                </a:solidFill>
              </a:rPr>
              <a:t>Dataframes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DFEA6E-4783-4120-9C34-007B86835ADF}"/>
              </a:ext>
            </a:extLst>
          </p:cNvPr>
          <p:cNvCxnSpPr>
            <a:stCxn id="57" idx="2"/>
            <a:endCxn id="70" idx="0"/>
          </p:cNvCxnSpPr>
          <p:nvPr/>
        </p:nvCxnSpPr>
        <p:spPr>
          <a:xfrm>
            <a:off x="16463790" y="3223862"/>
            <a:ext cx="1184408" cy="41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AFCA06-FAA7-4B96-AC86-A7901E013B9E}"/>
              </a:ext>
            </a:extLst>
          </p:cNvPr>
          <p:cNvCxnSpPr>
            <a:stCxn id="58" idx="2"/>
            <a:endCxn id="70" idx="0"/>
          </p:cNvCxnSpPr>
          <p:nvPr/>
        </p:nvCxnSpPr>
        <p:spPr>
          <a:xfrm flipH="1">
            <a:off x="17648197" y="3223862"/>
            <a:ext cx="1271597" cy="41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CCF111F-F2BA-40DB-A6F7-607434344A07}"/>
              </a:ext>
            </a:extLst>
          </p:cNvPr>
          <p:cNvCxnSpPr>
            <a:cxnSpLocks/>
            <a:stCxn id="36" idx="2"/>
            <a:endCxn id="68" idx="0"/>
          </p:cNvCxnSpPr>
          <p:nvPr/>
        </p:nvCxnSpPr>
        <p:spPr>
          <a:xfrm>
            <a:off x="13886007" y="3223862"/>
            <a:ext cx="0" cy="41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A8AC4A-BC5E-450F-A15D-BD4902E11B3C}"/>
              </a:ext>
            </a:extLst>
          </p:cNvPr>
          <p:cNvCxnSpPr>
            <a:cxnSpLocks/>
            <a:stCxn id="34" idx="2"/>
            <a:endCxn id="67" idx="0"/>
          </p:cNvCxnSpPr>
          <p:nvPr/>
        </p:nvCxnSpPr>
        <p:spPr>
          <a:xfrm flipH="1">
            <a:off x="10054266" y="3223862"/>
            <a:ext cx="1375738" cy="41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DF1A62F-62BF-4213-9192-F068064A5F4C}"/>
              </a:ext>
            </a:extLst>
          </p:cNvPr>
          <p:cNvCxnSpPr>
            <a:cxnSpLocks/>
            <a:stCxn id="31" idx="2"/>
            <a:endCxn id="67" idx="0"/>
          </p:cNvCxnSpPr>
          <p:nvPr/>
        </p:nvCxnSpPr>
        <p:spPr>
          <a:xfrm>
            <a:off x="8957168" y="3223862"/>
            <a:ext cx="1097097" cy="41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88F5E9-6C8E-49B0-AA8D-94ED0B305A9A}"/>
              </a:ext>
            </a:extLst>
          </p:cNvPr>
          <p:cNvCxnSpPr>
            <a:cxnSpLocks/>
            <a:stCxn id="26" idx="2"/>
            <a:endCxn id="66" idx="0"/>
          </p:cNvCxnSpPr>
          <p:nvPr/>
        </p:nvCxnSpPr>
        <p:spPr>
          <a:xfrm>
            <a:off x="6484337" y="3223862"/>
            <a:ext cx="0" cy="41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3BF8B01-6AFD-445C-A4A6-21D0A7B3F9C9}"/>
              </a:ext>
            </a:extLst>
          </p:cNvPr>
          <p:cNvCxnSpPr>
            <a:cxnSpLocks/>
            <a:stCxn id="19" idx="2"/>
            <a:endCxn id="64" idx="0"/>
          </p:cNvCxnSpPr>
          <p:nvPr/>
        </p:nvCxnSpPr>
        <p:spPr>
          <a:xfrm>
            <a:off x="1538672" y="3223862"/>
            <a:ext cx="0" cy="41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7201C69-D6D7-42A0-AE0B-6F25D960282A}"/>
              </a:ext>
            </a:extLst>
          </p:cNvPr>
          <p:cNvCxnSpPr>
            <a:cxnSpLocks/>
            <a:stCxn id="20" idx="2"/>
            <a:endCxn id="65" idx="0"/>
          </p:cNvCxnSpPr>
          <p:nvPr/>
        </p:nvCxnSpPr>
        <p:spPr>
          <a:xfrm>
            <a:off x="4011503" y="3223862"/>
            <a:ext cx="0" cy="41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AB9FADA2-0257-41C3-BE2D-95CE7BFC3D05}"/>
              </a:ext>
            </a:extLst>
          </p:cNvPr>
          <p:cNvSpPr/>
          <p:nvPr/>
        </p:nvSpPr>
        <p:spPr>
          <a:xfrm>
            <a:off x="12966846" y="4978484"/>
            <a:ext cx="1838322" cy="1459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Mask water &amp; non-U.S. </a:t>
            </a:r>
            <a:r>
              <a:rPr lang="en-US" dirty="0" err="1">
                <a:solidFill>
                  <a:schemeClr val="tx1"/>
                </a:solidFill>
              </a:rPr>
              <a:t>vals</a:t>
            </a:r>
            <a:r>
              <a:rPr lang="en-US" dirty="0">
                <a:solidFill>
                  <a:schemeClr val="tx1"/>
                </a:solidFill>
              </a:rPr>
              <a:t> &amp; reverse Geocode to obtain county values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0718582-8F9D-4400-90C4-D1CDE3F01A70}"/>
              </a:ext>
            </a:extLst>
          </p:cNvPr>
          <p:cNvCxnSpPr>
            <a:cxnSpLocks/>
            <a:stCxn id="68" idx="2"/>
            <a:endCxn id="98" idx="0"/>
          </p:cNvCxnSpPr>
          <p:nvPr/>
        </p:nvCxnSpPr>
        <p:spPr>
          <a:xfrm>
            <a:off x="13886007" y="4566464"/>
            <a:ext cx="0" cy="41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924F92-515D-441D-9C23-38F77A212BA6}"/>
              </a:ext>
            </a:extLst>
          </p:cNvPr>
          <p:cNvSpPr/>
          <p:nvPr/>
        </p:nvSpPr>
        <p:spPr>
          <a:xfrm>
            <a:off x="12966846" y="7695298"/>
            <a:ext cx="1838322" cy="1454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 Data, fix missing values, and merge into single csv &amp; Normalize Data 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5BFA155-A480-4A66-AE5B-427B02A73CCA}"/>
              </a:ext>
            </a:extLst>
          </p:cNvPr>
          <p:cNvCxnSpPr>
            <a:cxnSpLocks/>
            <a:stCxn id="64" idx="2"/>
            <a:endCxn id="103" idx="0"/>
          </p:cNvCxnSpPr>
          <p:nvPr/>
        </p:nvCxnSpPr>
        <p:spPr>
          <a:xfrm>
            <a:off x="1538672" y="4566463"/>
            <a:ext cx="12347335" cy="3128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2AC321-00D7-416E-B200-D10E57EC7F68}"/>
              </a:ext>
            </a:extLst>
          </p:cNvPr>
          <p:cNvCxnSpPr>
            <a:cxnSpLocks/>
            <a:stCxn id="65" idx="2"/>
            <a:endCxn id="103" idx="0"/>
          </p:cNvCxnSpPr>
          <p:nvPr/>
        </p:nvCxnSpPr>
        <p:spPr>
          <a:xfrm>
            <a:off x="4011503" y="4839567"/>
            <a:ext cx="9874504" cy="2855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A14BAE4-FED8-41D7-BF24-96D9E6A0D1F5}"/>
              </a:ext>
            </a:extLst>
          </p:cNvPr>
          <p:cNvCxnSpPr>
            <a:cxnSpLocks/>
            <a:stCxn id="66" idx="2"/>
            <a:endCxn id="103" idx="0"/>
          </p:cNvCxnSpPr>
          <p:nvPr/>
        </p:nvCxnSpPr>
        <p:spPr>
          <a:xfrm>
            <a:off x="6484337" y="4566463"/>
            <a:ext cx="7401670" cy="3128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2300F1D-EF89-48C3-B955-8A64278FC7D6}"/>
              </a:ext>
            </a:extLst>
          </p:cNvPr>
          <p:cNvCxnSpPr>
            <a:cxnSpLocks/>
            <a:stCxn id="67" idx="2"/>
            <a:endCxn id="103" idx="0"/>
          </p:cNvCxnSpPr>
          <p:nvPr/>
        </p:nvCxnSpPr>
        <p:spPr>
          <a:xfrm>
            <a:off x="10054265" y="4566463"/>
            <a:ext cx="3831742" cy="3128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C3F9693-CC3A-48C2-905E-EC72760342B9}"/>
              </a:ext>
            </a:extLst>
          </p:cNvPr>
          <p:cNvCxnSpPr>
            <a:cxnSpLocks/>
            <a:stCxn id="98" idx="2"/>
            <a:endCxn id="103" idx="0"/>
          </p:cNvCxnSpPr>
          <p:nvPr/>
        </p:nvCxnSpPr>
        <p:spPr>
          <a:xfrm>
            <a:off x="13886007" y="6438359"/>
            <a:ext cx="0" cy="1256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4182FFE-01AC-437B-A5F7-9F6A9DB98FDD}"/>
              </a:ext>
            </a:extLst>
          </p:cNvPr>
          <p:cNvCxnSpPr>
            <a:cxnSpLocks/>
            <a:stCxn id="70" idx="2"/>
            <a:endCxn id="103" idx="0"/>
          </p:cNvCxnSpPr>
          <p:nvPr/>
        </p:nvCxnSpPr>
        <p:spPr>
          <a:xfrm flipH="1">
            <a:off x="13886007" y="4566463"/>
            <a:ext cx="3762190" cy="3128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7CB86E0-8388-44B1-B778-974B492913A9}"/>
              </a:ext>
            </a:extLst>
          </p:cNvPr>
          <p:cNvSpPr/>
          <p:nvPr/>
        </p:nvSpPr>
        <p:spPr>
          <a:xfrm>
            <a:off x="12966846" y="9642107"/>
            <a:ext cx="1838322" cy="1454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Utilize </a:t>
            </a:r>
            <a:r>
              <a:rPr lang="en-US" dirty="0" err="1">
                <a:solidFill>
                  <a:schemeClr val="tx1"/>
                </a:solidFill>
              </a:rPr>
              <a:t>PyTorch</a:t>
            </a:r>
            <a:r>
              <a:rPr lang="en-US" dirty="0">
                <a:solidFill>
                  <a:schemeClr val="tx1"/>
                </a:solidFill>
              </a:rPr>
              <a:t> LSTM (Long-Short Term) to predict the Hot Spot Index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848E12A-997A-4573-9795-C9B9661B87FA}"/>
              </a:ext>
            </a:extLst>
          </p:cNvPr>
          <p:cNvCxnSpPr>
            <a:cxnSpLocks/>
            <a:stCxn id="103" idx="2"/>
            <a:endCxn id="140" idx="0"/>
          </p:cNvCxnSpPr>
          <p:nvPr/>
        </p:nvCxnSpPr>
        <p:spPr>
          <a:xfrm>
            <a:off x="13886007" y="9149611"/>
            <a:ext cx="0" cy="492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269ECDD-2346-49A3-9DEB-B28489CACBCF}"/>
              </a:ext>
            </a:extLst>
          </p:cNvPr>
          <p:cNvSpPr/>
          <p:nvPr/>
        </p:nvSpPr>
        <p:spPr>
          <a:xfrm>
            <a:off x="12966846" y="11795667"/>
            <a:ext cx="1838322" cy="1454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Results on Choropleth Map with </a:t>
            </a:r>
            <a:r>
              <a:rPr lang="en-US" dirty="0" err="1">
                <a:solidFill>
                  <a:schemeClr val="tx1"/>
                </a:solidFill>
              </a:rPr>
              <a:t>LeafletJS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4D5A943-ECFE-4D6B-BE2F-004B89E25C79}"/>
              </a:ext>
            </a:extLst>
          </p:cNvPr>
          <p:cNvCxnSpPr>
            <a:cxnSpLocks/>
            <a:stCxn id="140" idx="2"/>
            <a:endCxn id="149" idx="0"/>
          </p:cNvCxnSpPr>
          <p:nvPr/>
        </p:nvCxnSpPr>
        <p:spPr>
          <a:xfrm>
            <a:off x="13886007" y="11096418"/>
            <a:ext cx="0" cy="699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6BA87CF-9294-4EE2-9EFA-5A6D9A6D3381}"/>
              </a:ext>
            </a:extLst>
          </p:cNvPr>
          <p:cNvSpPr/>
          <p:nvPr/>
        </p:nvSpPr>
        <p:spPr>
          <a:xfrm>
            <a:off x="3109170" y="7251669"/>
            <a:ext cx="1838322" cy="930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44325E5-E27E-4C1E-8807-E797DC56FBF2}"/>
              </a:ext>
            </a:extLst>
          </p:cNvPr>
          <p:cNvSpPr/>
          <p:nvPr/>
        </p:nvSpPr>
        <p:spPr>
          <a:xfrm>
            <a:off x="3109170" y="8444117"/>
            <a:ext cx="1838322" cy="930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FE0D71-E11F-4E46-BF32-ADA38DD8EB8B}"/>
              </a:ext>
            </a:extLst>
          </p:cNvPr>
          <p:cNvSpPr/>
          <p:nvPr/>
        </p:nvSpPr>
        <p:spPr>
          <a:xfrm>
            <a:off x="4956793" y="7478433"/>
            <a:ext cx="336714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/>
              <a:t>= NASA/JAXA DATA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A52591-E179-44A9-B50E-D9E10CF68200}"/>
              </a:ext>
            </a:extLst>
          </p:cNvPr>
          <p:cNvSpPr/>
          <p:nvPr/>
        </p:nvSpPr>
        <p:spPr>
          <a:xfrm>
            <a:off x="4947492" y="8663161"/>
            <a:ext cx="224580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/>
              <a:t> = Outside DATA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DDC0F4A-5D32-40AC-BC39-AA2FC7A6A4C0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flipH="1">
            <a:off x="11430000" y="1387644"/>
            <a:ext cx="1281324" cy="905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72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149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hsia</dc:creator>
  <cp:lastModifiedBy>alex hsia</cp:lastModifiedBy>
  <cp:revision>10</cp:revision>
  <dcterms:created xsi:type="dcterms:W3CDTF">2020-05-31T20:58:27Z</dcterms:created>
  <dcterms:modified xsi:type="dcterms:W3CDTF">2020-05-31T22:42:13Z</dcterms:modified>
</cp:coreProperties>
</file>