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9517D40-2D4F-406E-AB00-DC0FE1CAD4B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324BB9-CA05-449B-86AD-B5ED5F6C8D0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42463F-DC82-4708-8AFA-208AF8B195F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517D40-2D4F-406E-AB00-DC0FE1CAD4B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735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圖片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圖片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圖片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239400" y="6283440"/>
            <a:ext cx="4557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9B090A3-2F06-4A8D-B44F-CA1CA2EB66A0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nycu1-my.sharepoint.com/:u:/g/personal/chiahaok_cs10_m365_nycu_edu_tw/EWNW8JNHCF9HjU9vTtse8TcBLBbMzVzAfeT2pGPsxawyTA?e=iAi5iI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drive.google.com/file/d/1y1x5aZjQR31IHKnXqRSqpNbOdDvIxXRc/view?usp=shari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ith/ganhacks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31520" y="1340640"/>
            <a:ext cx="9350158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 algn="ctr"/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NYCU</a:t>
            </a:r>
            <a:r>
              <a:rPr lang="zh-TW" alt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2022</a:t>
            </a:r>
            <a:r>
              <a:rPr lang="zh-TW" alt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Summer</a:t>
            </a:r>
            <a:r>
              <a:rPr 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DLP Lab5 – Let’s Play GANs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79480" y="3416039"/>
            <a:ext cx="6903360" cy="960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 </a:t>
            </a:r>
            <a:r>
              <a:rPr lang="zh-TW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高嘉豪</a:t>
            </a:r>
            <a:endParaRPr lang="en-US" altLang="zh-TW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altLang="zh-TW" sz="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r>
              <a:rPr lang="en-US" alt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hiahaok.cs10@nycu.edu.tw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84960" y="188640"/>
            <a:ext cx="103899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4619880" y="5445360"/>
            <a:ext cx="302292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August 2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2022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Dataset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219320" y="1447920"/>
            <a:ext cx="10361880" cy="27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340" indent="-3429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Provided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readme.txt,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iclevr.zip, evaluator.py,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checkpoint.pth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340" indent="-3429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iclver.zip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Download from 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this google drive link 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2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n-US" sz="2000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backup link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207180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object.json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Dictionary of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186;p10"/>
          <p:cNvPicPr/>
          <p:nvPr/>
        </p:nvPicPr>
        <p:blipFill>
          <a:blip r:embed="rId4"/>
          <a:stretch/>
        </p:blipFill>
        <p:spPr>
          <a:xfrm>
            <a:off x="9679320" y="4555080"/>
            <a:ext cx="2045160" cy="15336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87;p10"/>
          <p:cNvPicPr/>
          <p:nvPr/>
        </p:nvPicPr>
        <p:blipFill>
          <a:blip r:embed="rId5"/>
          <a:stretch/>
        </p:blipFill>
        <p:spPr>
          <a:xfrm>
            <a:off x="740412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88;p10"/>
          <p:cNvPicPr/>
          <p:nvPr/>
        </p:nvPicPr>
        <p:blipFill>
          <a:blip r:embed="rId6"/>
          <a:stretch/>
        </p:blipFill>
        <p:spPr>
          <a:xfrm>
            <a:off x="512856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89;p10"/>
          <p:cNvPicPr/>
          <p:nvPr/>
        </p:nvPicPr>
        <p:blipFill>
          <a:blip r:embed="rId7"/>
          <a:stretch/>
        </p:blipFill>
        <p:spPr>
          <a:xfrm>
            <a:off x="2861280" y="4553280"/>
            <a:ext cx="2047680" cy="15354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0;p10"/>
          <p:cNvPicPr/>
          <p:nvPr/>
        </p:nvPicPr>
        <p:blipFill>
          <a:blip r:embed="rId8"/>
          <a:stretch/>
        </p:blipFill>
        <p:spPr>
          <a:xfrm>
            <a:off x="527040" y="4553280"/>
            <a:ext cx="2047680" cy="153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Output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 0.667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Accuracy:0.847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97;p11"/>
          <p:cNvPicPr/>
          <p:nvPr/>
        </p:nvPicPr>
        <p:blipFill>
          <a:blip r:embed="rId2"/>
          <a:stretch/>
        </p:blipFill>
        <p:spPr>
          <a:xfrm>
            <a:off x="1545840" y="1920240"/>
            <a:ext cx="3940200" cy="197676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98;p11"/>
          <p:cNvPicPr/>
          <p:nvPr/>
        </p:nvPicPr>
        <p:blipFill>
          <a:blip r:embed="rId3"/>
          <a:stretch/>
        </p:blipFill>
        <p:spPr>
          <a:xfrm>
            <a:off x="1545840" y="4514040"/>
            <a:ext cx="3940200" cy="19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Requirements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training, testing functions, and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dataloader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the results based on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new_test.json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(will be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released later)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(50%)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(5%)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details (15%)</a:t>
            </a: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Describe how you implement your model, including your choice of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model architectures, and loss functions. (10%)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 the hyperparameters (learning rate, epochs, etc.) (5%)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and discussion (20%)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your results based on the testing data. (5%)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Discuss the results of different models architectures. (15%)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example, what is the effect with or without some specific loss terms, or what kinds of condition design is more effective to help </a:t>
            </a: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7180" indent="-342900"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 (50%)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664380" lvl="1" indent="-342900"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Classification accuracy on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new_test.json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(25% + 25%)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&gt;= 0.8 		---- 	100%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0.8 &gt; score &gt;= 0.7 	---- 	90%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0.7 &gt; score &gt;= 0.6		----	80%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0.6 &gt; score &gt;= 0.5		----	70 %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0.5 &gt; score &gt;= 0.4		----	60 %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&lt; 0.4		---- 	0%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19320" y="1447920"/>
            <a:ext cx="719280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lab, you need to implement a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generate synthetic images based on multi-labels conditions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of labels: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840" lvl="1" indent="-45720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[“cyan cylinder”, “red cube”], [“green sphere”], …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oogle Shape;139;p3"/>
          <p:cNvPicPr/>
          <p:nvPr/>
        </p:nvPicPr>
        <p:blipFill>
          <a:blip r:embed="rId2"/>
          <a:stretch/>
        </p:blipFill>
        <p:spPr>
          <a:xfrm>
            <a:off x="8916120" y="1060200"/>
            <a:ext cx="2067480" cy="53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19320" y="1447920"/>
            <a:ext cx="10361880" cy="52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altLang="zh-TW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DEMO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Report Submission Deadline: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8/23 (Tue.) 11:59 p.m.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Zip all files in one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(.pdf)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it like ”DLP_LAB5_yourstudentID_name.zip”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DLP_LAB5_31</a:t>
            </a: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0111111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_</a:t>
            </a:r>
            <a:r>
              <a:rPr lang="zh-TW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王小明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.zip”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-5% to your score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if you do not follow the format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007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219320" y="1417680"/>
            <a:ext cx="10361880" cy="460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details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conditional GAN architecture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cGAN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Concatenation, multiplication, batch normalization, etc.</a:t>
            </a: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Auxiliary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Projection discriminator</a:t>
            </a: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Hybrid version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oogle Shape;158;p6"/>
          <p:cNvPicPr/>
          <p:nvPr/>
        </p:nvPicPr>
        <p:blipFill>
          <a:blip r:embed="rId2"/>
          <a:stretch/>
        </p:blipFill>
        <p:spPr>
          <a:xfrm>
            <a:off x="6274080" y="3146760"/>
            <a:ext cx="1332360" cy="333576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59;p6"/>
          <p:cNvPicPr/>
          <p:nvPr/>
        </p:nvPicPr>
        <p:blipFill>
          <a:blip r:embed="rId3"/>
          <a:stretch/>
        </p:blipFill>
        <p:spPr>
          <a:xfrm>
            <a:off x="7608240" y="3146760"/>
            <a:ext cx="2497320" cy="324864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60;p6"/>
          <p:cNvPicPr/>
          <p:nvPr/>
        </p:nvPicPr>
        <p:blipFill>
          <a:blip r:embed="rId4"/>
          <a:stretch/>
        </p:blipFill>
        <p:spPr>
          <a:xfrm>
            <a:off x="10107000" y="3155040"/>
            <a:ext cx="1778400" cy="32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Design of 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De-convolution layers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Bottleneck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Residual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Self-attention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Again, hybrid version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DCGAN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SA-GAN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Progressive GAN</a:t>
            </a: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loss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GAN loss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LSGAN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WGAN-GP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Combine with your choice of cGAN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Google Shape;173;p8"/>
          <p:cNvPicPr/>
          <p:nvPr/>
        </p:nvPicPr>
        <p:blipFill>
          <a:blip r:embed="rId2"/>
          <a:stretch/>
        </p:blipFill>
        <p:spPr>
          <a:xfrm>
            <a:off x="1875240" y="1926720"/>
            <a:ext cx="4633560" cy="90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Other 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use any GAN architecture your like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function of a pretrained classifier,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eval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(images, labels), to compute accuracy of your synthetic images.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Labels should be one-hot vector. E.g. [[1,1,0,0,…],[0,1,0,0,…],…]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Images should be all generated images. E.g. (batch size, 3, 64, 64)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make_grid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save_image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functions from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torchvision.utils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save your image (8 images a row, 4 rows)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resolution of input for pretrained classifier is 64x64. You can design your own output resolution for generator and resize it.</a:t>
            </a: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tips: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https://github.com/soumith/ganhacks.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674</Words>
  <Application>Microsoft Office PowerPoint</Application>
  <PresentationFormat>寬螢幕</PresentationFormat>
  <Paragraphs>122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DejaVu Sans</vt:lpstr>
      <vt:lpstr>Libre Baskerville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jiajun zhong</dc:creator>
  <dc:description/>
  <cp:lastModifiedBy>pc3434</cp:lastModifiedBy>
  <cp:revision>66</cp:revision>
  <dcterms:created xsi:type="dcterms:W3CDTF">2019-01-24T07:30:16Z</dcterms:created>
  <dcterms:modified xsi:type="dcterms:W3CDTF">2022-07-29T08:37:41Z</dcterms:modified>
  <dc:language>en-US</dc:language>
</cp:coreProperties>
</file>