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ab5180a3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ab5180a3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ab5180a38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ab5180a38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ac9e737d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ac9e737d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bd23957ee_2_1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bd23957ee_2_1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abda22f28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abda22f28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abda22f28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abda22f28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ab5180a38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ab5180a38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abda22f28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abda22f28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abda22f281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abda22f281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abda22f281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abda22f28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rive.google.com/drive/folders/1taSy8vKisR5IS2pvbgylrFWoFD2XFUye?usp=share_lin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900"/>
              <a:t>Clocks App</a:t>
            </a:r>
            <a:endParaRPr sz="4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900"/>
              <a:t>Group 3</a:t>
            </a:r>
            <a:endParaRPr sz="49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7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Prepared </a:t>
            </a:r>
            <a:r>
              <a:rPr lang="en-GB" sz="2700"/>
              <a:t>By: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 Brian Ramirez, Rachel Arellano, Eric Lozano, Eduardo Terrazas</a:t>
            </a:r>
            <a:endParaRPr sz="27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236582">
            <a:off x="4881498" y="1114100"/>
            <a:ext cx="1775556" cy="208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 &amp; Takeaways 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Fragments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Room</a:t>
            </a:r>
            <a:r>
              <a:rPr lang="en-GB" sz="2000"/>
              <a:t>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Binding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Organization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ViewModel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Notifications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Video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https://drive.google.com/drive/folders/1taSy8vKisR5IS2pvbgylrFWoFD2XFUye?usp=share_link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App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Contains all the basic features of an alarm clock app such as: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Alarm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StopWatch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Timer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But also adds a special feature of a pomodoro timer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Pomodoro is a technique of using a timer to break up work into intervals </a:t>
            </a:r>
            <a:r>
              <a:rPr lang="en-GB"/>
              <a:t>separated</a:t>
            </a:r>
            <a:r>
              <a:rPr lang="en-GB"/>
              <a:t> by short breaks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Overview 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41225"/>
            <a:ext cx="3306900" cy="22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Features Implemented:</a:t>
            </a:r>
            <a:r>
              <a:rPr b="1" lang="en-GB"/>
              <a:t> 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Navigation		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Firebase		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Room(local)		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ViewModel and LiveData	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Recycler View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4391175" y="2041225"/>
            <a:ext cx="3306900" cy="22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Features Still In Progress:</a:t>
            </a:r>
            <a:endParaRPr b="1" i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Permissions		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Material Design	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Notifications	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Fragments		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-GB"/>
              <a:t>Unit Testing	</a:t>
            </a:r>
            <a:r>
              <a:rPr lang="en-GB">
                <a:solidFill>
                  <a:schemeClr val="dk2"/>
                </a:solidFill>
              </a:rPr>
              <a:t>	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Page, Sign In, and Create Account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975" y="1853850"/>
            <a:ext cx="1765649" cy="303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0150" y="1853850"/>
            <a:ext cx="1733875" cy="3036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6200" y="1879750"/>
            <a:ext cx="181126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Alarm Clock 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701" y="1849525"/>
            <a:ext cx="1731100" cy="3050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6450" y="1850788"/>
            <a:ext cx="1731100" cy="3047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6200" y="1850800"/>
            <a:ext cx="1731100" cy="3041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Room Database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075" y="1759925"/>
            <a:ext cx="1485775" cy="3131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1742" y="1759925"/>
            <a:ext cx="1719115" cy="313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4150" y="1735803"/>
            <a:ext cx="1719100" cy="3179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StopWatch 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175" y="1853850"/>
            <a:ext cx="1587650" cy="27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Timer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975" y="1853850"/>
            <a:ext cx="1587650" cy="28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Pomodoro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375" y="1858150"/>
            <a:ext cx="1730400" cy="304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6800" y="1853850"/>
            <a:ext cx="1730400" cy="305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