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45"/>
  </p:notesMasterIdLst>
  <p:handoutMasterIdLst>
    <p:handoutMasterId r:id="rId46"/>
  </p:handoutMasterIdLst>
  <p:sldIdLst>
    <p:sldId id="462" r:id="rId14"/>
    <p:sldId id="463" r:id="rId15"/>
    <p:sldId id="464" r:id="rId16"/>
    <p:sldId id="465" r:id="rId17"/>
    <p:sldId id="467" r:id="rId18"/>
    <p:sldId id="468" r:id="rId19"/>
    <p:sldId id="469" r:id="rId20"/>
    <p:sldId id="470" r:id="rId21"/>
    <p:sldId id="471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5" r:id="rId34"/>
    <p:sldId id="484" r:id="rId35"/>
    <p:sldId id="497" r:id="rId36"/>
    <p:sldId id="486" r:id="rId37"/>
    <p:sldId id="489" r:id="rId38"/>
    <p:sldId id="490" r:id="rId39"/>
    <p:sldId id="494" r:id="rId40"/>
    <p:sldId id="495" r:id="rId41"/>
    <p:sldId id="496" r:id="rId42"/>
    <p:sldId id="498" r:id="rId43"/>
    <p:sldId id="26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5"/>
            <p14:sldId id="484"/>
            <p14:sldId id="497"/>
            <p14:sldId id="486"/>
            <p14:sldId id="489"/>
            <p14:sldId id="490"/>
            <p14:sldId id="494"/>
            <p14:sldId id="495"/>
            <p14:sldId id="496"/>
            <p14:sldId id="49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9C935"/>
    <a:srgbClr val="FFFFE4"/>
    <a:srgbClr val="AD2B26"/>
    <a:srgbClr val="49504F"/>
    <a:srgbClr val="B70006"/>
    <a:srgbClr val="919191"/>
    <a:srgbClr val="333333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8322" autoAdjust="0"/>
  </p:normalViewPr>
  <p:slideViewPr>
    <p:cSldViewPr snapToGrid="0">
      <p:cViewPr varScale="1">
        <p:scale>
          <a:sx n="59" d="100"/>
          <a:sy n="59" d="100"/>
        </p:scale>
        <p:origin x="102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6C13C-D2BF-4C9D-890B-67FF24174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速成篇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E4F58E-EFA0-99CC-E07B-7700C4B92E73}"/>
              </a:ext>
            </a:extLst>
          </p:cNvPr>
          <p:cNvSpPr/>
          <p:nvPr/>
        </p:nvSpPr>
        <p:spPr>
          <a:xfrm>
            <a:off x="3370727" y="1986342"/>
            <a:ext cx="1200678" cy="3569235"/>
          </a:xfrm>
          <a:prstGeom prst="roundRect">
            <a:avLst>
              <a:gd name="adj" fmla="val 358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字符类型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4C4C6C-A186-BB14-E671-0CE7DDCA4145}"/>
              </a:ext>
            </a:extLst>
          </p:cNvPr>
          <p:cNvSpPr/>
          <p:nvPr/>
        </p:nvSpPr>
        <p:spPr>
          <a:xfrm>
            <a:off x="3520147" y="2985510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3646D3-D605-8D6D-896E-2EF5761DFFEA}"/>
              </a:ext>
            </a:extLst>
          </p:cNvPr>
          <p:cNvSpPr/>
          <p:nvPr/>
        </p:nvSpPr>
        <p:spPr>
          <a:xfrm>
            <a:off x="3520148" y="3824872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AF10790-AE4C-6DA3-E750-FD1C8FE81818}"/>
              </a:ext>
            </a:extLst>
          </p:cNvPr>
          <p:cNvSpPr/>
          <p:nvPr/>
        </p:nvSpPr>
        <p:spPr>
          <a:xfrm>
            <a:off x="4934450" y="1986341"/>
            <a:ext cx="2381298" cy="2114493"/>
          </a:xfrm>
          <a:prstGeom prst="roundRect">
            <a:avLst>
              <a:gd name="adj" fmla="val 358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整数类型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65FD790-79C0-2237-7E6A-4F31904D8CB5}"/>
              </a:ext>
            </a:extLst>
          </p:cNvPr>
          <p:cNvSpPr/>
          <p:nvPr/>
        </p:nvSpPr>
        <p:spPr>
          <a:xfrm>
            <a:off x="4934450" y="4271998"/>
            <a:ext cx="2381298" cy="1283578"/>
          </a:xfrm>
          <a:prstGeom prst="roundRect">
            <a:avLst>
              <a:gd name="adj" fmla="val 358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小数类型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379135A-7768-D3B0-9042-E65E4D09D19A}"/>
              </a:ext>
            </a:extLst>
          </p:cNvPr>
          <p:cNvSpPr/>
          <p:nvPr/>
        </p:nvSpPr>
        <p:spPr>
          <a:xfrm>
            <a:off x="7678793" y="1990700"/>
            <a:ext cx="3133140" cy="3569235"/>
          </a:xfrm>
          <a:prstGeom prst="roundRect">
            <a:avLst>
              <a:gd name="adj" fmla="val 3587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运算符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69C13-2BC1-93AD-2FDB-2F4F1D0B8FB0}"/>
              </a:ext>
            </a:extLst>
          </p:cNvPr>
          <p:cNvSpPr/>
          <p:nvPr/>
        </p:nvSpPr>
        <p:spPr>
          <a:xfrm>
            <a:off x="6202233" y="2726914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1ECF7-2507-FE31-17D8-20776EEEB57B}"/>
              </a:ext>
            </a:extLst>
          </p:cNvPr>
          <p:cNvSpPr/>
          <p:nvPr/>
        </p:nvSpPr>
        <p:spPr>
          <a:xfrm>
            <a:off x="5088718" y="2726914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byte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D162EE-787D-ABBC-A7C7-10A9AFAC72B3}"/>
              </a:ext>
            </a:extLst>
          </p:cNvPr>
          <p:cNvSpPr/>
          <p:nvPr/>
        </p:nvSpPr>
        <p:spPr>
          <a:xfrm>
            <a:off x="5088718" y="3416743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DA01FA-1F56-3727-039B-7872137D4FE3}"/>
              </a:ext>
            </a:extLst>
          </p:cNvPr>
          <p:cNvSpPr/>
          <p:nvPr/>
        </p:nvSpPr>
        <p:spPr>
          <a:xfrm>
            <a:off x="6202233" y="3412848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DA66AA-06D8-C75A-C2B5-C0C611FE7B4D}"/>
              </a:ext>
            </a:extLst>
          </p:cNvPr>
          <p:cNvSpPr/>
          <p:nvPr/>
        </p:nvSpPr>
        <p:spPr>
          <a:xfrm>
            <a:off x="5088718" y="4860993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EC7496-69BA-37EE-39D6-E5E0237761AD}"/>
              </a:ext>
            </a:extLst>
          </p:cNvPr>
          <p:cNvSpPr/>
          <p:nvPr/>
        </p:nvSpPr>
        <p:spPr>
          <a:xfrm>
            <a:off x="6202233" y="4863662"/>
            <a:ext cx="90183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055634-EE95-FEEA-F626-FA15E5FD9081}"/>
              </a:ext>
            </a:extLst>
          </p:cNvPr>
          <p:cNvSpPr/>
          <p:nvPr/>
        </p:nvSpPr>
        <p:spPr>
          <a:xfrm>
            <a:off x="7883855" y="3635575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+=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CD08FE-BD8F-692E-1550-028881157A5F}"/>
              </a:ext>
            </a:extLst>
          </p:cNvPr>
          <p:cNvSpPr/>
          <p:nvPr/>
        </p:nvSpPr>
        <p:spPr>
          <a:xfrm>
            <a:off x="8458022" y="3635575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-=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610AB0-7106-CE3B-AC46-9018DDF2175E}"/>
              </a:ext>
            </a:extLst>
          </p:cNvPr>
          <p:cNvSpPr/>
          <p:nvPr/>
        </p:nvSpPr>
        <p:spPr>
          <a:xfrm>
            <a:off x="9032189" y="3635575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*=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D46945-573E-9F10-54B8-AC2D433F8913}"/>
              </a:ext>
            </a:extLst>
          </p:cNvPr>
          <p:cNvSpPr/>
          <p:nvPr/>
        </p:nvSpPr>
        <p:spPr>
          <a:xfrm>
            <a:off x="9606356" y="3635575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/=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1DB6A0-1743-30E9-FE1E-374566E40D00}"/>
              </a:ext>
            </a:extLst>
          </p:cNvPr>
          <p:cNvSpPr/>
          <p:nvPr/>
        </p:nvSpPr>
        <p:spPr>
          <a:xfrm>
            <a:off x="10180524" y="3635575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%=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DAF8A36-515C-A584-2777-B0850985873A}"/>
              </a:ext>
            </a:extLst>
          </p:cNvPr>
          <p:cNvSpPr/>
          <p:nvPr/>
        </p:nvSpPr>
        <p:spPr>
          <a:xfrm>
            <a:off x="7883855" y="3199544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6B5773-5693-844B-6739-FD11623BA43B}"/>
              </a:ext>
            </a:extLst>
          </p:cNvPr>
          <p:cNvSpPr/>
          <p:nvPr/>
        </p:nvSpPr>
        <p:spPr>
          <a:xfrm>
            <a:off x="8458022" y="3199544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166DF2A-AC9A-BC8E-931A-EA2B12C35E9D}"/>
              </a:ext>
            </a:extLst>
          </p:cNvPr>
          <p:cNvSpPr/>
          <p:nvPr/>
        </p:nvSpPr>
        <p:spPr>
          <a:xfrm>
            <a:off x="9032189" y="3199544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C7C722-17B8-C37E-7D3D-913CDB833979}"/>
              </a:ext>
            </a:extLst>
          </p:cNvPr>
          <p:cNvSpPr/>
          <p:nvPr/>
        </p:nvSpPr>
        <p:spPr>
          <a:xfrm>
            <a:off x="7883855" y="2763513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8010C3-F6E5-32DD-A55C-85740CC25438}"/>
              </a:ext>
            </a:extLst>
          </p:cNvPr>
          <p:cNvSpPr/>
          <p:nvPr/>
        </p:nvSpPr>
        <p:spPr>
          <a:xfrm>
            <a:off x="8458022" y="2763513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37EEA9-5363-1F2F-C8BC-CC61A7B89094}"/>
              </a:ext>
            </a:extLst>
          </p:cNvPr>
          <p:cNvSpPr/>
          <p:nvPr/>
        </p:nvSpPr>
        <p:spPr>
          <a:xfrm>
            <a:off x="9032189" y="2763513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972BE6-4D3D-CA92-DB3F-6D810E4F5C46}"/>
              </a:ext>
            </a:extLst>
          </p:cNvPr>
          <p:cNvSpPr/>
          <p:nvPr/>
        </p:nvSpPr>
        <p:spPr>
          <a:xfrm>
            <a:off x="9606356" y="2763513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DA2DF0-786C-8FF6-0E72-5FE7B5A1E591}"/>
              </a:ext>
            </a:extLst>
          </p:cNvPr>
          <p:cNvSpPr/>
          <p:nvPr/>
        </p:nvSpPr>
        <p:spPr>
          <a:xfrm>
            <a:off x="10180524" y="2763513"/>
            <a:ext cx="488000" cy="258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33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CC513B-216F-1648-AB9C-53319FF0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928A4B-BDBA-3A14-D36F-2815701E7EFD}"/>
              </a:ext>
            </a:extLst>
          </p:cNvPr>
          <p:cNvSpPr/>
          <p:nvPr/>
        </p:nvSpPr>
        <p:spPr>
          <a:xfrm>
            <a:off x="2490611" y="2002494"/>
            <a:ext cx="9020268" cy="51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练习 </a:t>
            </a:r>
            <a:r>
              <a:rPr lang="en-US" altLang="zh-CN" sz="1600" dirty="0"/>
              <a:t>– </a:t>
            </a:r>
            <a:r>
              <a:rPr lang="zh-CN" altLang="en-US" sz="1600" dirty="0"/>
              <a:t>等额本息计算房贷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21F6D-69AA-529E-2D51-E71A87C99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11" y="2746019"/>
            <a:ext cx="8990509" cy="23659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5EA01C-C4FC-40C9-A743-7C9A3650BC34}"/>
              </a:ext>
            </a:extLst>
          </p:cNvPr>
          <p:cNvSpPr/>
          <p:nvPr/>
        </p:nvSpPr>
        <p:spPr>
          <a:xfrm>
            <a:off x="7273158" y="4655193"/>
            <a:ext cx="2932387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Math.pow</a:t>
            </a:r>
            <a:r>
              <a:rPr lang="en-US" altLang="zh-CN" dirty="0"/>
              <a:t>(</a:t>
            </a:r>
            <a:r>
              <a:rPr lang="zh-CN" altLang="en-US" dirty="0"/>
              <a:t>底数</a:t>
            </a:r>
            <a:r>
              <a:rPr lang="en-US" altLang="zh-CN" dirty="0"/>
              <a:t>,</a:t>
            </a:r>
            <a:r>
              <a:rPr lang="zh-CN" altLang="en-US" dirty="0"/>
              <a:t> 指数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19F262-2918-8132-9BF3-30DCFA546450}"/>
              </a:ext>
            </a:extLst>
          </p:cNvPr>
          <p:cNvSpPr/>
          <p:nvPr/>
        </p:nvSpPr>
        <p:spPr>
          <a:xfrm>
            <a:off x="7273158" y="5363663"/>
            <a:ext cx="2932387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4F7386-A9CE-5922-C573-1E3AFD4C01CB}"/>
              </a:ext>
            </a:extLst>
          </p:cNvPr>
          <p:cNvSpPr/>
          <p:nvPr/>
        </p:nvSpPr>
        <p:spPr>
          <a:xfrm>
            <a:off x="7273158" y="3945602"/>
            <a:ext cx="2932387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2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93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4743B1-B253-2B23-A0D0-8A3AFFB6DC8E}"/>
              </a:ext>
            </a:extLst>
          </p:cNvPr>
          <p:cNvSpPr/>
          <p:nvPr/>
        </p:nvSpPr>
        <p:spPr>
          <a:xfrm>
            <a:off x="2743202" y="2008020"/>
            <a:ext cx="5265682" cy="15079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) {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BC9C60-532D-12F1-6A7E-09361B2038BC}"/>
              </a:ext>
            </a:extLst>
          </p:cNvPr>
          <p:cNvSpPr/>
          <p:nvPr/>
        </p:nvSpPr>
        <p:spPr>
          <a:xfrm>
            <a:off x="2743202" y="3824560"/>
            <a:ext cx="5265682" cy="223205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) {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if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</a:t>
            </a:r>
            <a:r>
              <a:rPr lang="en-US" altLang="zh-CN" b="1" dirty="0">
                <a:latin typeface="Comic Sans MS" panose="030F0702030302020204" pitchFamily="66" charset="0"/>
              </a:rPr>
              <a:t>) {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}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else</a:t>
            </a:r>
            <a:r>
              <a:rPr lang="en-US" altLang="zh-CN" b="1" dirty="0">
                <a:latin typeface="Comic Sans MS" panose="030F0702030302020204" pitchFamily="66" charset="0"/>
              </a:rPr>
              <a:t> {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21C25-93DB-8CAE-115D-97F0C393DCA3}"/>
              </a:ext>
            </a:extLst>
          </p:cNvPr>
          <p:cNvSpPr txBox="1"/>
          <p:nvPr/>
        </p:nvSpPr>
        <p:spPr>
          <a:xfrm>
            <a:off x="8156028" y="2002493"/>
            <a:ext cx="335485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贷款本金必须大于0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贷款月数范围在 1 ~ 360 之间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年利率范围在 1% ~ 36% 之间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46A62-A149-3045-11D9-472FD888FD8C}"/>
              </a:ext>
            </a:extLst>
          </p:cNvPr>
          <p:cNvSpPr/>
          <p:nvPr/>
        </p:nvSpPr>
        <p:spPr>
          <a:xfrm>
            <a:off x="9111650" y="4210595"/>
            <a:ext cx="946750" cy="463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boolean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42A7A8-DF02-DF88-14BE-64C2030C8DA5}"/>
              </a:ext>
            </a:extLst>
          </p:cNvPr>
          <p:cNvSpPr/>
          <p:nvPr/>
        </p:nvSpPr>
        <p:spPr>
          <a:xfrm>
            <a:off x="8619232" y="4940588"/>
            <a:ext cx="862669" cy="463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F94596-DEBB-2073-ECF5-FF2836F57F66}"/>
              </a:ext>
            </a:extLst>
          </p:cNvPr>
          <p:cNvSpPr/>
          <p:nvPr/>
        </p:nvSpPr>
        <p:spPr>
          <a:xfrm>
            <a:off x="9710736" y="4940588"/>
            <a:ext cx="862669" cy="4635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7528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50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024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43C4FB-6A76-562C-2282-34C2D15D6EAF}"/>
              </a:ext>
            </a:extLst>
          </p:cNvPr>
          <p:cNvSpPr/>
          <p:nvPr/>
        </p:nvSpPr>
        <p:spPr>
          <a:xfrm>
            <a:off x="2564526" y="2002493"/>
            <a:ext cx="7304688" cy="31698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for 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初始化变量①</a:t>
            </a:r>
            <a:r>
              <a:rPr lang="en-US" altLang="zh-CN" b="1" dirty="0">
                <a:latin typeface="+mj-ea"/>
                <a:ea typeface="+mj-ea"/>
              </a:rPr>
              <a:t>;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终止条件②</a:t>
            </a:r>
            <a:r>
              <a:rPr lang="en-US" altLang="zh-CN" b="1" dirty="0">
                <a:latin typeface="+mn-ea"/>
              </a:rPr>
              <a:t>;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更新变量③</a:t>
            </a:r>
            <a:r>
              <a:rPr lang="en-US" altLang="zh-CN" b="1" dirty="0">
                <a:latin typeface="Comic Sans MS" panose="030F0702030302020204" pitchFamily="66" charset="0"/>
              </a:rPr>
              <a:t>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要多次执行的代码④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B7D33C-4C74-5B85-FA9C-82800A20BDD6}"/>
              </a:ext>
            </a:extLst>
          </p:cNvPr>
          <p:cNvCxnSpPr/>
          <p:nvPr/>
        </p:nvCxnSpPr>
        <p:spPr>
          <a:xfrm>
            <a:off x="5044966" y="3090614"/>
            <a:ext cx="157655" cy="542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3D3419-1162-932E-3606-A1442C3F3D2F}"/>
              </a:ext>
            </a:extLst>
          </p:cNvPr>
          <p:cNvCxnSpPr>
            <a:cxnSpLocks/>
          </p:cNvCxnSpPr>
          <p:nvPr/>
        </p:nvCxnSpPr>
        <p:spPr>
          <a:xfrm flipV="1">
            <a:off x="5276193" y="3090614"/>
            <a:ext cx="1324304" cy="542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ECF0107-B350-B78C-39C6-E958C8E22919}"/>
              </a:ext>
            </a:extLst>
          </p:cNvPr>
          <p:cNvSpPr/>
          <p:nvPr/>
        </p:nvSpPr>
        <p:spPr>
          <a:xfrm>
            <a:off x="4857049" y="2361888"/>
            <a:ext cx="838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true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7D44AF-AC7C-6682-2764-780C86BC9501}"/>
              </a:ext>
            </a:extLst>
          </p:cNvPr>
          <p:cNvSpPr/>
          <p:nvPr/>
        </p:nvSpPr>
        <p:spPr>
          <a:xfrm>
            <a:off x="4857049" y="2366486"/>
            <a:ext cx="838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false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4A8BEDC-DB74-073F-32D0-F3C264777F83}"/>
              </a:ext>
            </a:extLst>
          </p:cNvPr>
          <p:cNvCxnSpPr>
            <a:cxnSpLocks/>
          </p:cNvCxnSpPr>
          <p:nvPr/>
        </p:nvCxnSpPr>
        <p:spPr>
          <a:xfrm>
            <a:off x="2667000" y="4495800"/>
            <a:ext cx="0" cy="584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8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5" grpId="1"/>
      <p:bldP spid="25" grpId="2"/>
      <p:bldP spid="25" grpId="3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34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2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89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694CD-F20C-B702-84A9-33643E97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77" y="2002493"/>
            <a:ext cx="5123921" cy="4440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59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0694CD-F20C-B702-84A9-33643E9752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7" y="3145321"/>
            <a:ext cx="5079897" cy="1679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3DDF962-8D2C-B579-37CE-BB58B8BA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28" y="3145321"/>
            <a:ext cx="5079897" cy="1679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93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8865474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[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修饰符</a:t>
            </a:r>
            <a:r>
              <a:rPr lang="en-US" altLang="zh-CN" b="1" dirty="0">
                <a:latin typeface="Comic Sans MS" panose="030F0702030302020204" pitchFamily="66" charset="0"/>
              </a:rPr>
              <a:t>]  [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</a:t>
            </a:r>
            <a:r>
              <a:rPr lang="en-US" altLang="zh-CN" b="1" dirty="0">
                <a:latin typeface="Comic Sans MS" panose="030F0702030302020204" pitchFamily="66" charset="0"/>
              </a:rPr>
              <a:t>]  </a:t>
            </a:r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结果类型</a:t>
            </a:r>
            <a:r>
              <a:rPr lang="en-US" altLang="zh-CN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方法名</a:t>
            </a:r>
            <a:r>
              <a:rPr lang="en-US" altLang="zh-CN" b="1" dirty="0">
                <a:latin typeface="Comic Sans MS" panose="030F0702030302020204" pitchFamily="66" charset="0"/>
              </a:rPr>
              <a:t>( [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参数类型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参数名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参数类型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参数名</a:t>
            </a:r>
            <a:r>
              <a:rPr lang="en-US" altLang="zh-CN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b="1" dirty="0">
                <a:latin typeface="Comic Sans MS" panose="030F0702030302020204" pitchFamily="66" charset="0"/>
              </a:rPr>
              <a:t>, …]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方法内代码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 [</a:t>
            </a: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返回结果</a:t>
            </a:r>
            <a:r>
              <a:rPr lang="en-US" altLang="zh-CN" b="1" dirty="0">
                <a:latin typeface="Comic Sans MS" panose="030F0702030302020204" pitchFamily="66" charset="0"/>
              </a:rPr>
              <a:t>];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2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4184523" y="2710238"/>
            <a:ext cx="859741" cy="3447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" b="1" dirty="0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sz="100" b="1" dirty="0">
                <a:solidFill>
                  <a:schemeClr val="tx1">
                    <a:alpha val="0"/>
                  </a:schemeClr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(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a,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b ) {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c;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zh-CN" altLang="en-US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AD8F62-8073-C9F1-39BE-FFAB9658C945}"/>
              </a:ext>
            </a:extLst>
          </p:cNvPr>
          <p:cNvSpPr/>
          <p:nvPr/>
        </p:nvSpPr>
        <p:spPr>
          <a:xfrm>
            <a:off x="3732659" y="2632874"/>
            <a:ext cx="1763467" cy="499431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4184523" y="2710238"/>
            <a:ext cx="859741" cy="3447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" b="1" dirty="0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sz="100" b="1" dirty="0">
                <a:solidFill>
                  <a:schemeClr val="tx1">
                    <a:alpha val="0"/>
                  </a:schemeClr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(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a,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b ) {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altLang="zh-CN" sz="100" b="1" dirty="0">
                <a:solidFill>
                  <a:schemeClr val="accent1">
                    <a:alpha val="0"/>
                  </a:schemeClr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 c;</a:t>
            </a:r>
          </a:p>
          <a:p>
            <a:endParaRPr lang="en-US" altLang="zh-CN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00" b="1" dirty="0">
                <a:solidFill>
                  <a:schemeClr val="dk1">
                    <a:alpha val="0"/>
                  </a:schemeClr>
                </a:solidFill>
                <a:latin typeface="Comic Sans MS" panose="030F0702030302020204" pitchFamily="66" charset="0"/>
              </a:rPr>
              <a:t>}</a:t>
            </a:r>
            <a:endParaRPr lang="zh-CN" altLang="en-US" sz="100" b="1" dirty="0">
              <a:solidFill>
                <a:schemeClr val="dk1">
                  <a:alpha val="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2AF405-BD0A-C508-CDA0-1CB9635A84CE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9CD031-F259-71DB-7697-C8C4B13516DE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F8DE341-52EF-0D06-F491-3D63DFCBB20E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87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5811138" y="3959157"/>
            <a:ext cx="3698789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b="1" dirty="0">
                <a:latin typeface="Comic Sans MS" panose="030F0702030302020204" pitchFamily="66" charset="0"/>
              </a:rPr>
              <a:t>(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a,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b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c;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367BF1-9864-DA1B-63C1-9F3EAAA6C1D4}"/>
              </a:ext>
            </a:extLst>
          </p:cNvPr>
          <p:cNvGrpSpPr/>
          <p:nvPr/>
        </p:nvGrpSpPr>
        <p:grpSpPr>
          <a:xfrm>
            <a:off x="4698460" y="2819273"/>
            <a:ext cx="3719691" cy="1305255"/>
            <a:chOff x="4698460" y="2819273"/>
            <a:chExt cx="3719691" cy="130525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ECF2C3-9A64-8949-3B70-9DD85D69585D}"/>
                </a:ext>
              </a:extLst>
            </p:cNvPr>
            <p:cNvCxnSpPr>
              <a:cxnSpLocks/>
            </p:cNvCxnSpPr>
            <p:nvPr/>
          </p:nvCxnSpPr>
          <p:spPr>
            <a:xfrm>
              <a:off x="4698460" y="3036790"/>
              <a:ext cx="3054485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B2FDEC-A759-B409-AC1A-5842E51F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321030" y="3036790"/>
              <a:ext cx="3097121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34A006-D834-2944-3E09-948F4AB1A220}"/>
                </a:ext>
              </a:extLst>
            </p:cNvPr>
            <p:cNvSpPr txBox="1"/>
            <p:nvPr/>
          </p:nvSpPr>
          <p:spPr>
            <a:xfrm>
              <a:off x="5523033" y="28192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②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9A4D232-5AFF-BDAB-6811-0CDBC3BEEF3F}"/>
              </a:ext>
            </a:extLst>
          </p:cNvPr>
          <p:cNvSpPr/>
          <p:nvPr/>
        </p:nvSpPr>
        <p:spPr>
          <a:xfrm>
            <a:off x="6988042" y="4143984"/>
            <a:ext cx="2109183" cy="311285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6AB5FB4-A880-AA84-8803-7AD182EF2D83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56E23F9-99FF-22BA-70A2-6FDFB319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1954254-AEF8-6948-80C1-761457E153B0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11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5811138" y="3959157"/>
            <a:ext cx="3698789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b="1" dirty="0">
                <a:latin typeface="Comic Sans MS" panose="030F0702030302020204" pitchFamily="66" charset="0"/>
              </a:rPr>
              <a:t>(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a,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b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c;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367BF1-9864-DA1B-63C1-9F3EAAA6C1D4}"/>
              </a:ext>
            </a:extLst>
          </p:cNvPr>
          <p:cNvGrpSpPr/>
          <p:nvPr/>
        </p:nvGrpSpPr>
        <p:grpSpPr>
          <a:xfrm>
            <a:off x="4698460" y="2819273"/>
            <a:ext cx="3719691" cy="1305255"/>
            <a:chOff x="4698460" y="2819273"/>
            <a:chExt cx="3719691" cy="130525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ECF2C3-9A64-8949-3B70-9DD85D69585D}"/>
                </a:ext>
              </a:extLst>
            </p:cNvPr>
            <p:cNvCxnSpPr>
              <a:cxnSpLocks/>
            </p:cNvCxnSpPr>
            <p:nvPr/>
          </p:nvCxnSpPr>
          <p:spPr>
            <a:xfrm>
              <a:off x="4698460" y="3036790"/>
              <a:ext cx="3054485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B2FDEC-A759-B409-AC1A-5842E51F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321030" y="3036790"/>
              <a:ext cx="3097121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34A006-D834-2944-3E09-948F4AB1A220}"/>
                </a:ext>
              </a:extLst>
            </p:cNvPr>
            <p:cNvSpPr txBox="1"/>
            <p:nvPr/>
          </p:nvSpPr>
          <p:spPr>
            <a:xfrm>
              <a:off x="5523033" y="28192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②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9A4D232-5AFF-BDAB-6811-0CDBC3BEEF3F}"/>
              </a:ext>
            </a:extLst>
          </p:cNvPr>
          <p:cNvSpPr/>
          <p:nvPr/>
        </p:nvSpPr>
        <p:spPr>
          <a:xfrm>
            <a:off x="6241235" y="4597385"/>
            <a:ext cx="1686808" cy="465594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803D3F-E4C2-8EBF-5AE6-D2C4F982F7EA}"/>
              </a:ext>
            </a:extLst>
          </p:cNvPr>
          <p:cNvGrpSpPr/>
          <p:nvPr/>
        </p:nvGrpSpPr>
        <p:grpSpPr>
          <a:xfrm>
            <a:off x="5851385" y="4544339"/>
            <a:ext cx="389850" cy="535969"/>
            <a:chOff x="5851385" y="4389889"/>
            <a:chExt cx="389850" cy="851083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4DC0850-9A72-18C8-8D82-F827D5B5BDED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A40B8A-2C4A-961E-0A3D-02540F28D35D}"/>
                </a:ext>
              </a:extLst>
            </p:cNvPr>
            <p:cNvSpPr txBox="1"/>
            <p:nvPr/>
          </p:nvSpPr>
          <p:spPr>
            <a:xfrm>
              <a:off x="5851385" y="438988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③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C7BFE8-E583-9BCA-0F19-D8333A9855CD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231312-49CF-7F91-68A9-A67CF175EB43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0D6123-720B-C0C9-A761-96557439E22C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08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5811138" y="3959157"/>
            <a:ext cx="3698789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b="1" dirty="0">
                <a:latin typeface="Comic Sans MS" panose="030F0702030302020204" pitchFamily="66" charset="0"/>
              </a:rPr>
              <a:t>(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a,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b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c;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367BF1-9864-DA1B-63C1-9F3EAAA6C1D4}"/>
              </a:ext>
            </a:extLst>
          </p:cNvPr>
          <p:cNvGrpSpPr/>
          <p:nvPr/>
        </p:nvGrpSpPr>
        <p:grpSpPr>
          <a:xfrm>
            <a:off x="4698460" y="2819273"/>
            <a:ext cx="3719691" cy="1305255"/>
            <a:chOff x="4698460" y="2819273"/>
            <a:chExt cx="3719691" cy="130525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ECF2C3-9A64-8949-3B70-9DD85D69585D}"/>
                </a:ext>
              </a:extLst>
            </p:cNvPr>
            <p:cNvCxnSpPr>
              <a:cxnSpLocks/>
            </p:cNvCxnSpPr>
            <p:nvPr/>
          </p:nvCxnSpPr>
          <p:spPr>
            <a:xfrm>
              <a:off x="4698460" y="3036790"/>
              <a:ext cx="3054485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B2FDEC-A759-B409-AC1A-5842E51F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321030" y="3036790"/>
              <a:ext cx="3097121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34A006-D834-2944-3E09-948F4AB1A220}"/>
                </a:ext>
              </a:extLst>
            </p:cNvPr>
            <p:cNvSpPr txBox="1"/>
            <p:nvPr/>
          </p:nvSpPr>
          <p:spPr>
            <a:xfrm>
              <a:off x="5523033" y="28192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803D3F-E4C2-8EBF-5AE6-D2C4F982F7EA}"/>
              </a:ext>
            </a:extLst>
          </p:cNvPr>
          <p:cNvGrpSpPr/>
          <p:nvPr/>
        </p:nvGrpSpPr>
        <p:grpSpPr>
          <a:xfrm>
            <a:off x="5851385" y="4544339"/>
            <a:ext cx="389850" cy="535969"/>
            <a:chOff x="5851385" y="4389889"/>
            <a:chExt cx="389850" cy="851083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4DC0850-9A72-18C8-8D82-F827D5B5BDED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A40B8A-2C4A-961E-0A3D-02540F28D35D}"/>
                </a:ext>
              </a:extLst>
            </p:cNvPr>
            <p:cNvSpPr txBox="1"/>
            <p:nvPr/>
          </p:nvSpPr>
          <p:spPr>
            <a:xfrm>
              <a:off x="5851385" y="438988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③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AF9483-D316-82F8-8E69-CE912C1EC3F1}"/>
              </a:ext>
            </a:extLst>
          </p:cNvPr>
          <p:cNvGrpSpPr/>
          <p:nvPr/>
        </p:nvGrpSpPr>
        <p:grpSpPr>
          <a:xfrm>
            <a:off x="5846652" y="5095501"/>
            <a:ext cx="389850" cy="535970"/>
            <a:chOff x="5851385" y="4389888"/>
            <a:chExt cx="389850" cy="851084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D139F9-7A32-F7AA-32A6-C1B681047EA6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4199D0C-B797-8F9B-3368-5BC2C28C147C}"/>
                </a:ext>
              </a:extLst>
            </p:cNvPr>
            <p:cNvSpPr txBox="1"/>
            <p:nvPr/>
          </p:nvSpPr>
          <p:spPr>
            <a:xfrm>
              <a:off x="5851385" y="4389888"/>
              <a:ext cx="389850" cy="537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④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D088C2D-4535-6FB9-15E7-4B6FB05AADF6}"/>
              </a:ext>
            </a:extLst>
          </p:cNvPr>
          <p:cNvSpPr/>
          <p:nvPr/>
        </p:nvSpPr>
        <p:spPr>
          <a:xfrm>
            <a:off x="6235430" y="5158825"/>
            <a:ext cx="1235413" cy="465594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C72913-C039-AB0B-8561-5DE6E8AF6CAC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193852A-3876-17F6-99B4-BE0B29EA29A4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7F15B6-6733-522F-0AA3-4152A938F1A1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83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5811138" y="3959157"/>
            <a:ext cx="3698789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b="1" dirty="0">
                <a:latin typeface="Comic Sans MS" panose="030F0702030302020204" pitchFamily="66" charset="0"/>
              </a:rPr>
              <a:t>(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a,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b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c;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367BF1-9864-DA1B-63C1-9F3EAAA6C1D4}"/>
              </a:ext>
            </a:extLst>
          </p:cNvPr>
          <p:cNvGrpSpPr/>
          <p:nvPr/>
        </p:nvGrpSpPr>
        <p:grpSpPr>
          <a:xfrm>
            <a:off x="4698460" y="2819273"/>
            <a:ext cx="3719691" cy="1305255"/>
            <a:chOff x="4698460" y="2819273"/>
            <a:chExt cx="3719691" cy="130525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ECF2C3-9A64-8949-3B70-9DD85D69585D}"/>
                </a:ext>
              </a:extLst>
            </p:cNvPr>
            <p:cNvCxnSpPr>
              <a:cxnSpLocks/>
            </p:cNvCxnSpPr>
            <p:nvPr/>
          </p:nvCxnSpPr>
          <p:spPr>
            <a:xfrm>
              <a:off x="4698460" y="3036790"/>
              <a:ext cx="3054485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B2FDEC-A759-B409-AC1A-5842E51F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321030" y="3036790"/>
              <a:ext cx="3097121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34A006-D834-2944-3E09-948F4AB1A220}"/>
                </a:ext>
              </a:extLst>
            </p:cNvPr>
            <p:cNvSpPr txBox="1"/>
            <p:nvPr/>
          </p:nvSpPr>
          <p:spPr>
            <a:xfrm>
              <a:off x="5523033" y="28192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803D3F-E4C2-8EBF-5AE6-D2C4F982F7EA}"/>
              </a:ext>
            </a:extLst>
          </p:cNvPr>
          <p:cNvGrpSpPr/>
          <p:nvPr/>
        </p:nvGrpSpPr>
        <p:grpSpPr>
          <a:xfrm>
            <a:off x="5851385" y="4544339"/>
            <a:ext cx="389850" cy="535969"/>
            <a:chOff x="5851385" y="4389889"/>
            <a:chExt cx="389850" cy="851083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4DC0850-9A72-18C8-8D82-F827D5B5BDED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A40B8A-2C4A-961E-0A3D-02540F28D35D}"/>
                </a:ext>
              </a:extLst>
            </p:cNvPr>
            <p:cNvSpPr txBox="1"/>
            <p:nvPr/>
          </p:nvSpPr>
          <p:spPr>
            <a:xfrm>
              <a:off x="5851385" y="438988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③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D088C2D-4535-6FB9-15E7-4B6FB05AADF6}"/>
              </a:ext>
            </a:extLst>
          </p:cNvPr>
          <p:cNvSpPr/>
          <p:nvPr/>
        </p:nvSpPr>
        <p:spPr>
          <a:xfrm>
            <a:off x="2809760" y="2657288"/>
            <a:ext cx="943998" cy="465594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F57674E-DC8C-2890-AEFA-2515F85C050C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8FC1231-E971-1167-AC3E-EEB3E87D1599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627426D-1174-5056-BDF4-1508571333E4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EA4AC56-BFF0-CC1B-2A54-385D6B5DAB20}"/>
              </a:ext>
            </a:extLst>
          </p:cNvPr>
          <p:cNvGrpSpPr/>
          <p:nvPr/>
        </p:nvGrpSpPr>
        <p:grpSpPr>
          <a:xfrm>
            <a:off x="3753758" y="3104847"/>
            <a:ext cx="2342242" cy="2434578"/>
            <a:chOff x="3753758" y="3104847"/>
            <a:chExt cx="2342242" cy="243457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93E0ED3-7079-D764-EAF1-F552654E3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758" y="3104847"/>
              <a:ext cx="50583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1D0B810-0C16-AED5-F1E3-2FD200B6582D}"/>
                </a:ext>
              </a:extLst>
            </p:cNvPr>
            <p:cNvSpPr txBox="1"/>
            <p:nvPr/>
          </p:nvSpPr>
          <p:spPr>
            <a:xfrm>
              <a:off x="4591598" y="4010286"/>
              <a:ext cx="380330" cy="326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⑤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2B6FF26-74BA-FC98-F8F2-33B70002496A}"/>
                </a:ext>
              </a:extLst>
            </p:cNvPr>
            <p:cNvCxnSpPr>
              <a:cxnSpLocks/>
            </p:cNvCxnSpPr>
            <p:nvPr/>
          </p:nvCxnSpPr>
          <p:spPr>
            <a:xfrm>
              <a:off x="4243866" y="3104847"/>
              <a:ext cx="1852134" cy="24345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C583A3-819E-AA17-35E7-8EE098AB8257}"/>
              </a:ext>
            </a:extLst>
          </p:cNvPr>
          <p:cNvGrpSpPr/>
          <p:nvPr/>
        </p:nvGrpSpPr>
        <p:grpSpPr>
          <a:xfrm>
            <a:off x="5846652" y="5095501"/>
            <a:ext cx="389850" cy="535970"/>
            <a:chOff x="5851385" y="4389888"/>
            <a:chExt cx="389850" cy="851084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8E2A0EF-56BB-C2A0-E583-4C416292D1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DF09165-2397-0AC0-CC5C-BB9626B53C6F}"/>
                </a:ext>
              </a:extLst>
            </p:cNvPr>
            <p:cNvSpPr txBox="1"/>
            <p:nvPr/>
          </p:nvSpPr>
          <p:spPr>
            <a:xfrm>
              <a:off x="5851385" y="4389888"/>
              <a:ext cx="389850" cy="537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6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6551D-C32E-FE8E-AD72-827EDA4F120D}"/>
              </a:ext>
            </a:extLst>
          </p:cNvPr>
          <p:cNvSpPr/>
          <p:nvPr/>
        </p:nvSpPr>
        <p:spPr>
          <a:xfrm>
            <a:off x="2442607" y="2002493"/>
            <a:ext cx="4726678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public static void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</a:t>
            </a:r>
            <a:r>
              <a:rPr lang="en-US" altLang="zh-CN" b="1" dirty="0">
                <a:latin typeface="Comic Sans MS" panose="030F0702030302020204" pitchFamily="66" charset="0"/>
              </a:rPr>
              <a:t>( String[] </a:t>
            </a:r>
            <a:r>
              <a:rPr lang="en-US" altLang="zh-CN" b="1" dirty="0" err="1">
                <a:latin typeface="Comic Sans MS" panose="030F0702030302020204" pitchFamily="66" charset="0"/>
              </a:rPr>
              <a:t>args</a:t>
            </a:r>
            <a:r>
              <a:rPr lang="en-US" altLang="zh-CN" b="1" dirty="0">
                <a:latin typeface="Comic Sans MS" panose="030F0702030302020204" pitchFamily="66" charset="0"/>
              </a:rPr>
              <a:t>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d = add(100, 200);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b="1" dirty="0">
                <a:latin typeface="Comic Sans MS" panose="030F0702030302020204" pitchFamily="66" charset="0"/>
              </a:rPr>
              <a:t>(d);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2BE09F-7B70-0749-C6E8-A5807F1AEA73}"/>
              </a:ext>
            </a:extLst>
          </p:cNvPr>
          <p:cNvSpPr/>
          <p:nvPr/>
        </p:nvSpPr>
        <p:spPr>
          <a:xfrm>
            <a:off x="5811138" y="3959157"/>
            <a:ext cx="3698789" cy="2285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static int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b="1" dirty="0">
                <a:latin typeface="Comic Sans MS" panose="030F0702030302020204" pitchFamily="66" charset="0"/>
              </a:rPr>
              <a:t>(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a,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b ) {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b="1" dirty="0">
                <a:latin typeface="Comic Sans MS" panose="030F0702030302020204" pitchFamily="66" charset="0"/>
              </a:rPr>
              <a:t> c = a + b;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zh-CN" b="1" dirty="0">
                <a:latin typeface="Comic Sans MS" panose="030F0702030302020204" pitchFamily="66" charset="0"/>
              </a:rPr>
              <a:t> c;</a:t>
            </a:r>
          </a:p>
          <a:p>
            <a:endParaRPr lang="en-US" altLang="zh-CN" b="1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}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367BF1-9864-DA1B-63C1-9F3EAAA6C1D4}"/>
              </a:ext>
            </a:extLst>
          </p:cNvPr>
          <p:cNvGrpSpPr/>
          <p:nvPr/>
        </p:nvGrpSpPr>
        <p:grpSpPr>
          <a:xfrm>
            <a:off x="4698460" y="2819273"/>
            <a:ext cx="3719691" cy="1305255"/>
            <a:chOff x="4698460" y="2819273"/>
            <a:chExt cx="3719691" cy="130525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7ECF2C3-9A64-8949-3B70-9DD85D69585D}"/>
                </a:ext>
              </a:extLst>
            </p:cNvPr>
            <p:cNvCxnSpPr>
              <a:cxnSpLocks/>
            </p:cNvCxnSpPr>
            <p:nvPr/>
          </p:nvCxnSpPr>
          <p:spPr>
            <a:xfrm>
              <a:off x="4698460" y="3036790"/>
              <a:ext cx="3054485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B2FDEC-A759-B409-AC1A-5842E51F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321030" y="3036790"/>
              <a:ext cx="3097121" cy="10877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34A006-D834-2944-3E09-948F4AB1A220}"/>
                </a:ext>
              </a:extLst>
            </p:cNvPr>
            <p:cNvSpPr txBox="1"/>
            <p:nvPr/>
          </p:nvSpPr>
          <p:spPr>
            <a:xfrm>
              <a:off x="5523033" y="28192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68173E-D051-4A62-5D00-F075DAF098E0}"/>
              </a:ext>
            </a:extLst>
          </p:cNvPr>
          <p:cNvGrpSpPr/>
          <p:nvPr/>
        </p:nvGrpSpPr>
        <p:grpSpPr>
          <a:xfrm>
            <a:off x="2442607" y="2607505"/>
            <a:ext cx="389850" cy="524764"/>
            <a:chOff x="2442607" y="2512026"/>
            <a:chExt cx="389850" cy="52476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2178F1D-DF2F-F128-1797-0915EF791B0F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2512026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193ED8C-71EB-9368-0F44-58A34605C631}"/>
                </a:ext>
              </a:extLst>
            </p:cNvPr>
            <p:cNvSpPr txBox="1"/>
            <p:nvPr/>
          </p:nvSpPr>
          <p:spPr>
            <a:xfrm>
              <a:off x="2442607" y="251968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803D3F-E4C2-8EBF-5AE6-D2C4F982F7EA}"/>
              </a:ext>
            </a:extLst>
          </p:cNvPr>
          <p:cNvGrpSpPr/>
          <p:nvPr/>
        </p:nvGrpSpPr>
        <p:grpSpPr>
          <a:xfrm>
            <a:off x="5851385" y="4544339"/>
            <a:ext cx="389850" cy="535969"/>
            <a:chOff x="5851385" y="4389889"/>
            <a:chExt cx="389850" cy="851083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4DC0850-9A72-18C8-8D82-F827D5B5BDED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A40B8A-2C4A-961E-0A3D-02540F28D35D}"/>
                </a:ext>
              </a:extLst>
            </p:cNvPr>
            <p:cNvSpPr txBox="1"/>
            <p:nvPr/>
          </p:nvSpPr>
          <p:spPr>
            <a:xfrm>
              <a:off x="5851385" y="438988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③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2DAE69F-6E58-7ED4-FB3C-20878F04EB23}"/>
              </a:ext>
            </a:extLst>
          </p:cNvPr>
          <p:cNvGrpSpPr/>
          <p:nvPr/>
        </p:nvGrpSpPr>
        <p:grpSpPr>
          <a:xfrm>
            <a:off x="2439781" y="3090446"/>
            <a:ext cx="389850" cy="575853"/>
            <a:chOff x="2439781" y="3090446"/>
            <a:chExt cx="389850" cy="575853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FFD75E8-11E4-72EC-58F4-526416D037D5}"/>
                </a:ext>
              </a:extLst>
            </p:cNvPr>
            <p:cNvCxnSpPr>
              <a:cxnSpLocks/>
            </p:cNvCxnSpPr>
            <p:nvPr/>
          </p:nvCxnSpPr>
          <p:spPr>
            <a:xfrm>
              <a:off x="2808051" y="3141535"/>
              <a:ext cx="0" cy="524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58FBC8-9762-260D-9C90-0DF266A6458E}"/>
                </a:ext>
              </a:extLst>
            </p:cNvPr>
            <p:cNvSpPr txBox="1"/>
            <p:nvPr/>
          </p:nvSpPr>
          <p:spPr>
            <a:xfrm>
              <a:off x="2439781" y="30904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⑥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E5EB4F-D934-8D80-4D3A-71D12F0667A4}"/>
              </a:ext>
            </a:extLst>
          </p:cNvPr>
          <p:cNvGrpSpPr/>
          <p:nvPr/>
        </p:nvGrpSpPr>
        <p:grpSpPr>
          <a:xfrm>
            <a:off x="3753758" y="3104847"/>
            <a:ext cx="2342242" cy="2434578"/>
            <a:chOff x="3753758" y="3104847"/>
            <a:chExt cx="2342242" cy="243457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74772B0-B730-9591-2C5E-82ECD4510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758" y="3104847"/>
              <a:ext cx="50583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C2D107A-FE7F-E9AE-FB05-F6B7541A7A00}"/>
                </a:ext>
              </a:extLst>
            </p:cNvPr>
            <p:cNvSpPr txBox="1"/>
            <p:nvPr/>
          </p:nvSpPr>
          <p:spPr>
            <a:xfrm>
              <a:off x="4591598" y="4010286"/>
              <a:ext cx="380330" cy="326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⑤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F651160-57BB-B522-1043-8AC2361B61F1}"/>
                </a:ext>
              </a:extLst>
            </p:cNvPr>
            <p:cNvCxnSpPr>
              <a:cxnSpLocks/>
            </p:cNvCxnSpPr>
            <p:nvPr/>
          </p:nvCxnSpPr>
          <p:spPr>
            <a:xfrm>
              <a:off x="4243866" y="3104847"/>
              <a:ext cx="1852134" cy="24345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D088C2D-4535-6FB9-15E7-4B6FB05AADF6}"/>
              </a:ext>
            </a:extLst>
          </p:cNvPr>
          <p:cNvSpPr/>
          <p:nvPr/>
        </p:nvSpPr>
        <p:spPr>
          <a:xfrm>
            <a:off x="2809257" y="3192614"/>
            <a:ext cx="2589591" cy="465594"/>
          </a:xfrm>
          <a:prstGeom prst="rect">
            <a:avLst/>
          </a:prstGeom>
          <a:solidFill>
            <a:srgbClr val="00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E7E8A9B-81B3-36F7-8366-43633DCF9DA5}"/>
              </a:ext>
            </a:extLst>
          </p:cNvPr>
          <p:cNvGrpSpPr/>
          <p:nvPr/>
        </p:nvGrpSpPr>
        <p:grpSpPr>
          <a:xfrm>
            <a:off x="5846652" y="5095501"/>
            <a:ext cx="389850" cy="535970"/>
            <a:chOff x="5851385" y="4389888"/>
            <a:chExt cx="389850" cy="851084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18A48BE-2D25-9D6C-B360-08CA090B3CF1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02" y="4491570"/>
              <a:ext cx="0" cy="7494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E5B6B38-6049-69BF-360F-4960F683F40A}"/>
                </a:ext>
              </a:extLst>
            </p:cNvPr>
            <p:cNvSpPr txBox="1"/>
            <p:nvPr/>
          </p:nvSpPr>
          <p:spPr>
            <a:xfrm>
              <a:off x="5851385" y="4389888"/>
              <a:ext cx="389850" cy="537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44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4123A7-91CC-9B1C-B221-ED38BCDE3558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D388DA-CB52-560A-232C-D5365B3B4655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A445F-06BC-41B0-5327-5340E077667D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F0EACB-F6E0-5A6F-DD37-C00FDFFA6333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3877E-CACD-250A-7FA7-2CAE13441D5F}"/>
              </a:ext>
            </a:extLst>
          </p:cNvPr>
          <p:cNvSpPr txBox="1"/>
          <p:nvPr/>
        </p:nvSpPr>
        <p:spPr>
          <a:xfrm>
            <a:off x="3144644" y="1961816"/>
            <a:ext cx="728161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输入：就是由使用者告诉程序要操作的数据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输出：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就是由程序向使用者展现执行的结果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将来输入输出来源会有多种，比如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app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，网页，终端程序等等</a:t>
            </a:r>
          </a:p>
        </p:txBody>
      </p:sp>
    </p:spTree>
    <p:extLst>
      <p:ext uri="{BB962C8B-B14F-4D97-AF65-F5344CB8AC3E}">
        <p14:creationId xmlns:p14="http://schemas.microsoft.com/office/powerpoint/2010/main" val="239920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E5A072-56CF-CF1A-0979-EA4A0D1290E1}"/>
              </a:ext>
            </a:extLst>
          </p:cNvPr>
          <p:cNvSpPr txBox="1"/>
          <p:nvPr/>
        </p:nvSpPr>
        <p:spPr>
          <a:xfrm>
            <a:off x="2525485" y="2012901"/>
            <a:ext cx="370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</a:rPr>
              <a:t>方法的意义：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</a:rPr>
              <a:t>隐藏实现细节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</a:rPr>
              <a:t>减少重复代码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A71C4F-66BC-8A17-1EC9-232FFB06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68" y="3027922"/>
            <a:ext cx="5524784" cy="31751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EA54C9-4947-45F0-F14B-576A1F1D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968" y="3499961"/>
            <a:ext cx="2711589" cy="29211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FF4D999-8282-FDFC-1701-D23F67AD2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968" y="5194739"/>
            <a:ext cx="5092962" cy="60328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21681FB-A53F-A9F8-856C-B63E5C08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968" y="4417770"/>
            <a:ext cx="5143764" cy="62868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5462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8A8E8-111C-40AF-09B2-ADD17E93F2CB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4123A7-91CC-9B1C-B221-ED38BCDE3558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D388DA-CB52-560A-232C-D5365B3B4655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A445F-06BC-41B0-5327-5340E077667D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F0EACB-F6E0-5A6F-DD37-C00FDFFA6333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532CBD-15FD-EDDB-4BDC-16AADD9B98E0}"/>
              </a:ext>
            </a:extLst>
          </p:cNvPr>
          <p:cNvSpPr/>
          <p:nvPr/>
        </p:nvSpPr>
        <p:spPr>
          <a:xfrm>
            <a:off x="3144644" y="4396597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System.out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694B26-3C74-AA53-008D-4342D267BA1B}"/>
              </a:ext>
            </a:extLst>
          </p:cNvPr>
          <p:cNvSpPr/>
          <p:nvPr/>
        </p:nvSpPr>
        <p:spPr>
          <a:xfrm>
            <a:off x="5968799" y="4396596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System.in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9038C6-9B33-CEE1-E74C-18CDA8BFE1B6}"/>
              </a:ext>
            </a:extLst>
          </p:cNvPr>
          <p:cNvSpPr/>
          <p:nvPr/>
        </p:nvSpPr>
        <p:spPr>
          <a:xfrm>
            <a:off x="8792954" y="4396596"/>
            <a:ext cx="2520000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Scanner(System.in)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96BD2A-5938-8211-59D3-7E5C345894CB}"/>
              </a:ext>
            </a:extLst>
          </p:cNvPr>
          <p:cNvSpPr/>
          <p:nvPr/>
        </p:nvSpPr>
        <p:spPr>
          <a:xfrm>
            <a:off x="3144644" y="553942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字符表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1AC7B2-2854-1A8F-57DD-CDFB5B761B8C}"/>
              </a:ext>
            </a:extLst>
          </p:cNvPr>
          <p:cNvSpPr/>
          <p:nvPr/>
        </p:nvSpPr>
        <p:spPr>
          <a:xfrm>
            <a:off x="6482565" y="553942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0772CF-CBD6-36CA-4F78-2B8867B0B078}"/>
              </a:ext>
            </a:extLst>
          </p:cNvPr>
          <p:cNvSpPr/>
          <p:nvPr/>
        </p:nvSpPr>
        <p:spPr>
          <a:xfrm>
            <a:off x="9820485" y="553942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3877E-CACD-250A-7FA7-2CAE13441D5F}"/>
              </a:ext>
            </a:extLst>
          </p:cNvPr>
          <p:cNvSpPr txBox="1"/>
          <p:nvPr/>
        </p:nvSpPr>
        <p:spPr>
          <a:xfrm>
            <a:off x="3144644" y="1961816"/>
            <a:ext cx="728161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输入：就是由使用者告诉程序要操作的数据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输出：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就是由程序向使用者展现执行的结果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将来输入输出来源会有多种，比如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app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，网页，终端程序等等</a:t>
            </a:r>
          </a:p>
        </p:txBody>
      </p:sp>
    </p:spTree>
    <p:extLst>
      <p:ext uri="{BB962C8B-B14F-4D97-AF65-F5344CB8AC3E}">
        <p14:creationId xmlns:p14="http://schemas.microsoft.com/office/powerpoint/2010/main" val="103400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72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9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79" y="1118261"/>
            <a:ext cx="10800000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4E85E-FED7-12D1-B6C8-E60B98E2F564}"/>
              </a:ext>
            </a:extLst>
          </p:cNvPr>
          <p:cNvSpPr/>
          <p:nvPr/>
        </p:nvSpPr>
        <p:spPr>
          <a:xfrm>
            <a:off x="3398209" y="3386033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'a'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30A061-C2BF-BE3C-E964-1DE605E154CC}"/>
              </a:ext>
            </a:extLst>
          </p:cNvPr>
          <p:cNvSpPr/>
          <p:nvPr/>
        </p:nvSpPr>
        <p:spPr>
          <a:xfrm>
            <a:off x="5854844" y="418223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zh-CN" altLang="en-US" dirty="0"/>
              <a:t>你好</a:t>
            </a:r>
            <a:r>
              <a:rPr lang="en-US" altLang="zh-CN" dirty="0"/>
              <a:t>"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D8A6F7-B3DE-4D9C-FC01-6DC642042640}"/>
              </a:ext>
            </a:extLst>
          </p:cNvPr>
          <p:cNvSpPr/>
          <p:nvPr/>
        </p:nvSpPr>
        <p:spPr>
          <a:xfrm>
            <a:off x="8455912" y="3374232"/>
            <a:ext cx="1492469" cy="13251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"""</a:t>
            </a:r>
          </a:p>
          <a:p>
            <a:r>
              <a:rPr lang="zh-CN" altLang="en-US" dirty="0"/>
              <a:t>床前明月光，</a:t>
            </a:r>
            <a:endParaRPr lang="en-US" altLang="zh-CN" dirty="0"/>
          </a:p>
          <a:p>
            <a:r>
              <a:rPr lang="zh-CN" altLang="en-US" dirty="0"/>
              <a:t>疑是地上霜。</a:t>
            </a:r>
            <a:endParaRPr lang="en-US" altLang="zh-CN" dirty="0"/>
          </a:p>
          <a:p>
            <a:r>
              <a:rPr lang="en-US" altLang="zh-CN" dirty="0"/>
              <a:t>"""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015B93-E455-AB9B-0B47-1F6FE1C3ECE5}"/>
              </a:ext>
            </a:extLst>
          </p:cNvPr>
          <p:cNvSpPr/>
          <p:nvPr/>
        </p:nvSpPr>
        <p:spPr>
          <a:xfrm>
            <a:off x="5854842" y="3386033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"Hello, world"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EB0BBA-8E22-CF12-86A9-88A9CD6B5F52}"/>
              </a:ext>
            </a:extLst>
          </p:cNvPr>
          <p:cNvSpPr/>
          <p:nvPr/>
        </p:nvSpPr>
        <p:spPr>
          <a:xfrm>
            <a:off x="3398209" y="4189055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</a:t>
            </a:r>
            <a:r>
              <a:rPr lang="zh-CN" altLang="en-US" dirty="0"/>
              <a:t>中</a:t>
            </a:r>
            <a:r>
              <a:rPr lang="en-US" altLang="zh-CN" dirty="0"/>
              <a:t>'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5FBC70-8C1B-84AA-24A0-B2906DCBC0AD}"/>
              </a:ext>
            </a:extLst>
          </p:cNvPr>
          <p:cNvSpPr/>
          <p:nvPr/>
        </p:nvSpPr>
        <p:spPr>
          <a:xfrm>
            <a:off x="3398209" y="2488626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字符值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EFC9A7-88F3-77FE-9272-4398D41A29BF}"/>
              </a:ext>
            </a:extLst>
          </p:cNvPr>
          <p:cNvSpPr/>
          <p:nvPr/>
        </p:nvSpPr>
        <p:spPr>
          <a:xfrm>
            <a:off x="5854843" y="2488626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字符串值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075281-3579-B8B2-B1D3-7CE5A84DC007}"/>
              </a:ext>
            </a:extLst>
          </p:cNvPr>
          <p:cNvSpPr/>
          <p:nvPr/>
        </p:nvSpPr>
        <p:spPr>
          <a:xfrm>
            <a:off x="8455912" y="2488626"/>
            <a:ext cx="1492469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文本块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8D9D3C-B431-8CA7-51A9-1659570208DE}"/>
              </a:ext>
            </a:extLst>
          </p:cNvPr>
          <p:cNvSpPr/>
          <p:nvPr/>
        </p:nvSpPr>
        <p:spPr>
          <a:xfrm>
            <a:off x="3398209" y="5164124"/>
            <a:ext cx="6550172" cy="5171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转义字符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33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13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8853-FDC8-1322-1708-945DEB6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开发命令行程序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9475B6-55D2-CC81-3DE7-6B80535F0E4E}"/>
              </a:ext>
            </a:extLst>
          </p:cNvPr>
          <p:cNvSpPr/>
          <p:nvPr/>
        </p:nvSpPr>
        <p:spPr>
          <a:xfrm>
            <a:off x="710880" y="1118261"/>
            <a:ext cx="1492469" cy="5171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数学运算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A4745C-3CF7-200D-F164-5D5429979F62}"/>
              </a:ext>
            </a:extLst>
          </p:cNvPr>
          <p:cNvSpPr/>
          <p:nvPr/>
        </p:nvSpPr>
        <p:spPr>
          <a:xfrm>
            <a:off x="710880" y="2002494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输入输出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5E86E-4E83-ABCE-5F62-C76818A54FA5}"/>
              </a:ext>
            </a:extLst>
          </p:cNvPr>
          <p:cNvSpPr/>
          <p:nvPr/>
        </p:nvSpPr>
        <p:spPr>
          <a:xfrm>
            <a:off x="710880" y="2886727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字符运算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E638-9844-BAC1-031C-7EF51AF3964D}"/>
              </a:ext>
            </a:extLst>
          </p:cNvPr>
          <p:cNvSpPr/>
          <p:nvPr/>
        </p:nvSpPr>
        <p:spPr>
          <a:xfrm>
            <a:off x="710880" y="3770960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</a:t>
            </a:r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29B038-B70D-A132-8C8F-CF19FD5317D8}"/>
              </a:ext>
            </a:extLst>
          </p:cNvPr>
          <p:cNvSpPr/>
          <p:nvPr/>
        </p:nvSpPr>
        <p:spPr>
          <a:xfrm>
            <a:off x="710879" y="4655193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7AF99B-4E68-C732-D9B8-38E2C8BC15F2}"/>
              </a:ext>
            </a:extLst>
          </p:cNvPr>
          <p:cNvSpPr/>
          <p:nvPr/>
        </p:nvSpPr>
        <p:spPr>
          <a:xfrm>
            <a:off x="710879" y="5539425"/>
            <a:ext cx="1492469" cy="5171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</a:t>
            </a:r>
            <a:r>
              <a:rPr lang="zh-CN" altLang="en-US" dirty="0"/>
              <a:t>方法使用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99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19848</TotalTime>
  <Words>1484</Words>
  <Application>Microsoft Office PowerPoint</Application>
  <PresentationFormat>宽屏</PresentationFormat>
  <Paragraphs>444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31</vt:i4>
      </vt:variant>
    </vt:vector>
  </HeadingPairs>
  <TitlesOfParts>
    <vt:vector size="5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华文行楷</vt:lpstr>
      <vt:lpstr>Arial</vt:lpstr>
      <vt:lpstr>Calibri</vt:lpstr>
      <vt:lpstr>Comic Sans MS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开发命令行程序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842</cp:revision>
  <dcterms:created xsi:type="dcterms:W3CDTF">2020-03-31T02:23:00Z</dcterms:created>
  <dcterms:modified xsi:type="dcterms:W3CDTF">2022-06-09T05:19:30Z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