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32"/>
  </p:notesMasterIdLst>
  <p:handoutMasterIdLst>
    <p:handoutMasterId r:id="rId33"/>
  </p:handoutMasterIdLst>
  <p:sldIdLst>
    <p:sldId id="462" r:id="rId14"/>
    <p:sldId id="463" r:id="rId15"/>
    <p:sldId id="465" r:id="rId16"/>
    <p:sldId id="466" r:id="rId17"/>
    <p:sldId id="472" r:id="rId18"/>
    <p:sldId id="471" r:id="rId19"/>
    <p:sldId id="474" r:id="rId20"/>
    <p:sldId id="473" r:id="rId21"/>
    <p:sldId id="475" r:id="rId22"/>
    <p:sldId id="476" r:id="rId23"/>
    <p:sldId id="481" r:id="rId24"/>
    <p:sldId id="480" r:id="rId25"/>
    <p:sldId id="477" r:id="rId26"/>
    <p:sldId id="478" r:id="rId27"/>
    <p:sldId id="479" r:id="rId28"/>
    <p:sldId id="482" r:id="rId29"/>
    <p:sldId id="484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  <p14:sldId id="465"/>
            <p14:sldId id="466"/>
            <p14:sldId id="472"/>
            <p14:sldId id="471"/>
            <p14:sldId id="474"/>
            <p14:sldId id="473"/>
            <p14:sldId id="475"/>
            <p14:sldId id="476"/>
            <p14:sldId id="481"/>
            <p14:sldId id="480"/>
            <p14:sldId id="477"/>
            <p14:sldId id="478"/>
            <p14:sldId id="479"/>
            <p14:sldId id="482"/>
            <p14:sldId id="48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9C935"/>
    <a:srgbClr val="FFFFE4"/>
    <a:srgbClr val="AD2B26"/>
    <a:srgbClr val="49504F"/>
    <a:srgbClr val="B70006"/>
    <a:srgbClr val="919191"/>
    <a:srgbClr val="333333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8322" autoAdjust="0"/>
  </p:normalViewPr>
  <p:slideViewPr>
    <p:cSldViewPr snapToGrid="0">
      <p:cViewPr varScale="1">
        <p:scale>
          <a:sx n="59" d="100"/>
          <a:sy n="59" d="100"/>
        </p:scale>
        <p:origin x="102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0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7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83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5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3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5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7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4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6C13C-D2BF-4C9D-890B-67FF24174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速成篇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43416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http://localhost:8080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423775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1A2C1D3-1A07-DCDF-1CF5-B91B8760F794}"/>
              </a:ext>
            </a:extLst>
          </p:cNvPr>
          <p:cNvSpPr/>
          <p:nvPr/>
        </p:nvSpPr>
        <p:spPr>
          <a:xfrm>
            <a:off x="10508782" y="4242160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MySQL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http://localhost:8080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01398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DF3144F-9681-0664-BD72-BB14C4DA4312}"/>
              </a:ext>
            </a:extLst>
          </p:cNvPr>
          <p:cNvSpPr/>
          <p:nvPr/>
        </p:nvSpPr>
        <p:spPr>
          <a:xfrm>
            <a:off x="10267987" y="4872134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CBCC-1778-43C6-7265-02698B12040C}"/>
              </a:ext>
            </a:extLst>
          </p:cNvPr>
          <p:cNvSpPr/>
          <p:nvPr/>
        </p:nvSpPr>
        <p:spPr>
          <a:xfrm>
            <a:off x="11501039" y="4379372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3306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A2C1D3-1A07-DCDF-1CF5-B91B8760F794}"/>
              </a:ext>
            </a:extLst>
          </p:cNvPr>
          <p:cNvSpPr/>
          <p:nvPr/>
        </p:nvSpPr>
        <p:spPr>
          <a:xfrm>
            <a:off x="10508782" y="4242160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MySQL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http://localhost:8080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54987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3CD40696-E9B8-FE35-CAA1-15D5AC53BEE2}"/>
              </a:ext>
            </a:extLst>
          </p:cNvPr>
          <p:cNvSpPr/>
          <p:nvPr/>
        </p:nvSpPr>
        <p:spPr>
          <a:xfrm>
            <a:off x="10267987" y="4872134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8080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C0F801-1C62-5169-DAE4-4B12645DBB48}"/>
              </a:ext>
            </a:extLst>
          </p:cNvPr>
          <p:cNvSpPr/>
          <p:nvPr/>
        </p:nvSpPr>
        <p:spPr>
          <a:xfrm>
            <a:off x="11501039" y="4379372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3306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501D70-BF30-0059-C058-53278F5125BF}"/>
              </a:ext>
            </a:extLst>
          </p:cNvPr>
          <p:cNvSpPr/>
          <p:nvPr/>
        </p:nvSpPr>
        <p:spPr>
          <a:xfrm>
            <a:off x="10508782" y="4242160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MySQL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http://localhost:8080/add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9965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C20B6EF-2082-E1CF-5623-61341B3CDA48}"/>
              </a:ext>
            </a:extLst>
          </p:cNvPr>
          <p:cNvSpPr/>
          <p:nvPr/>
        </p:nvSpPr>
        <p:spPr>
          <a:xfrm>
            <a:off x="10267987" y="4872134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8080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7309CE-400D-066F-3B38-C6EA64C17E7D}"/>
              </a:ext>
            </a:extLst>
          </p:cNvPr>
          <p:cNvSpPr/>
          <p:nvPr/>
        </p:nvSpPr>
        <p:spPr>
          <a:xfrm>
            <a:off x="11501039" y="4379372"/>
            <a:ext cx="648000" cy="2532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3306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945D7-0A9D-FF28-6188-9C0CBA659237}"/>
              </a:ext>
            </a:extLst>
          </p:cNvPr>
          <p:cNvSpPr/>
          <p:nvPr/>
        </p:nvSpPr>
        <p:spPr>
          <a:xfrm>
            <a:off x="10508782" y="4242160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MySQL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http://localhost:8080/add?a=1&amp;b=5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32081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8904516" y="3215884"/>
            <a:ext cx="1960237" cy="1178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0A90A3A-14FB-93D9-5224-B056F6709EB9}"/>
              </a:ext>
            </a:extLst>
          </p:cNvPr>
          <p:cNvSpPr/>
          <p:nvPr/>
        </p:nvSpPr>
        <p:spPr>
          <a:xfrm>
            <a:off x="8246043" y="3546325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2DD16F2-3BF7-CF9B-F8FE-7F550E60E1C9}"/>
              </a:ext>
            </a:extLst>
          </p:cNvPr>
          <p:cNvSpPr txBox="1"/>
          <p:nvPr/>
        </p:nvSpPr>
        <p:spPr>
          <a:xfrm>
            <a:off x="8953546" y="4572389"/>
            <a:ext cx="19112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99999"/>
                </a:solidFill>
                <a:effectLst/>
                <a:latin typeface="Open Sans" panose="020B0606030504020204" pitchFamily="34" charset="0"/>
              </a:rPr>
              <a:t>© 2022 </a:t>
            </a:r>
            <a:r>
              <a:rPr lang="en-US" altLang="zh-CN" b="0" i="0" u="none" strike="noStrike" dirty="0">
                <a:effectLst/>
                <a:latin typeface="Open Sans" panose="020B0606030504020204" pitchFamily="34" charset="0"/>
                <a:hlinkClick r:id="rId3"/>
              </a:rPr>
              <a:t>VMware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40F8A2-3519-95FD-E2DF-5D083C0C71C1}"/>
              </a:ext>
            </a:extLst>
          </p:cNvPr>
          <p:cNvSpPr txBox="1"/>
          <p:nvPr/>
        </p:nvSpPr>
        <p:spPr>
          <a:xfrm>
            <a:off x="8953546" y="5087496"/>
            <a:ext cx="19112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999999"/>
                </a:solidFill>
                <a:latin typeface="Open Sans" panose="020B0606030504020204" pitchFamily="34" charset="0"/>
              </a:rPr>
              <a:t>Framework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251970-F898-0EED-9E92-AB2536C40B86}"/>
              </a:ext>
            </a:extLst>
          </p:cNvPr>
          <p:cNvSpPr/>
          <p:nvPr/>
        </p:nvSpPr>
        <p:spPr>
          <a:xfrm>
            <a:off x="3787392" y="3501645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355478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40F8A2-3519-95FD-E2DF-5D083C0C71C1}"/>
              </a:ext>
            </a:extLst>
          </p:cNvPr>
          <p:cNvSpPr txBox="1"/>
          <p:nvPr/>
        </p:nvSpPr>
        <p:spPr>
          <a:xfrm>
            <a:off x="2781346" y="2006232"/>
            <a:ext cx="19112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999999"/>
                </a:solidFill>
                <a:latin typeface="Open Sans" panose="020B0606030504020204" pitchFamily="34" charset="0"/>
              </a:rPr>
              <a:t>Framework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697B4-1D3D-DA58-F0B6-C7DBE612BD25}"/>
              </a:ext>
            </a:extLst>
          </p:cNvPr>
          <p:cNvSpPr txBox="1"/>
          <p:nvPr/>
        </p:nvSpPr>
        <p:spPr>
          <a:xfrm>
            <a:off x="2781346" y="2535654"/>
            <a:ext cx="7619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条条框框，必须按照框架的规则来编写代码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通用功能，框架提供了很多通用的功能，能够节省开发时间，提升开发效率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04911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710773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89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33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4F5AAD-8B09-3AB1-188F-0A2EAF49B0B9}"/>
              </a:ext>
            </a:extLst>
          </p:cNvPr>
          <p:cNvGrpSpPr/>
          <p:nvPr/>
        </p:nvGrpSpPr>
        <p:grpSpPr>
          <a:xfrm>
            <a:off x="4843306" y="2406431"/>
            <a:ext cx="4084655" cy="1155411"/>
            <a:chOff x="4843306" y="2406431"/>
            <a:chExt cx="4084655" cy="115541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832C01-2310-09F4-9560-8C8BAFEF9B9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843306" y="2406431"/>
              <a:ext cx="4084655" cy="115541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33C49B-862F-6935-F905-D1F6E04A6A78}"/>
                </a:ext>
              </a:extLst>
            </p:cNvPr>
            <p:cNvSpPr txBox="1"/>
            <p:nvPr/>
          </p:nvSpPr>
          <p:spPr>
            <a:xfrm rot="954396">
              <a:off x="5364222" y="2727982"/>
              <a:ext cx="3042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=360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230A25-7962-F88F-2765-F520D8E2E0D4}"/>
              </a:ext>
            </a:extLst>
          </p:cNvPr>
          <p:cNvGrpSpPr/>
          <p:nvPr/>
        </p:nvGrpSpPr>
        <p:grpSpPr>
          <a:xfrm>
            <a:off x="4843306" y="3620872"/>
            <a:ext cx="4084655" cy="276999"/>
            <a:chOff x="4463981" y="2477065"/>
            <a:chExt cx="4084655" cy="276999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E3BE4AF-2442-574B-0A69-D2CAA67ECFB4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4463981" y="2721310"/>
              <a:ext cx="4084655" cy="3149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D7C980-781B-8EF9-E775-4576127681E0}"/>
                </a:ext>
              </a:extLst>
            </p:cNvPr>
            <p:cNvSpPr txBox="1"/>
            <p:nvPr/>
          </p:nvSpPr>
          <p:spPr>
            <a:xfrm>
              <a:off x="4984896" y="2477065"/>
              <a:ext cx="2885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F849AE-C468-5D99-AB43-9F2F0B52807E}"/>
              </a:ext>
            </a:extLst>
          </p:cNvPr>
          <p:cNvGrpSpPr/>
          <p:nvPr/>
        </p:nvGrpSpPr>
        <p:grpSpPr>
          <a:xfrm>
            <a:off x="4843306" y="4194897"/>
            <a:ext cx="4084655" cy="1128906"/>
            <a:chOff x="4289366" y="1439295"/>
            <a:chExt cx="4084655" cy="1128906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A36968D-3426-26C4-7F27-AAD185460A6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289366" y="1439295"/>
              <a:ext cx="4084655" cy="112890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4EDB33-E437-DF42-5ADE-C6BA7D7431A2}"/>
                </a:ext>
              </a:extLst>
            </p:cNvPr>
            <p:cNvSpPr txBox="1"/>
            <p:nvPr/>
          </p:nvSpPr>
          <p:spPr>
            <a:xfrm rot="20688275">
              <a:off x="4771007" y="1762649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3CDE2E-E5E3-E5DB-1921-43DBC7970872}"/>
              </a:ext>
            </a:extLst>
          </p:cNvPr>
          <p:cNvGrpSpPr/>
          <p:nvPr/>
        </p:nvGrpSpPr>
        <p:grpSpPr>
          <a:xfrm>
            <a:off x="4843306" y="2519684"/>
            <a:ext cx="4084655" cy="1141212"/>
            <a:chOff x="4843306" y="2519684"/>
            <a:chExt cx="4084655" cy="114121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73175E3-BDD7-2A1E-ADDC-D6F5AA2EE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3306" y="2519684"/>
              <a:ext cx="4084655" cy="114121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31781D-C657-9EA9-4CBB-EBD4B5CBD189}"/>
                </a:ext>
              </a:extLst>
            </p:cNvPr>
            <p:cNvSpPr txBox="1"/>
            <p:nvPr/>
          </p:nvSpPr>
          <p:spPr>
            <a:xfrm rot="840000">
              <a:off x="6093589" y="3063187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=4316763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369723-6E28-14F4-B48F-28F8AADAF73B}"/>
              </a:ext>
            </a:extLst>
          </p:cNvPr>
          <p:cNvGrpSpPr/>
          <p:nvPr/>
        </p:nvGrpSpPr>
        <p:grpSpPr>
          <a:xfrm>
            <a:off x="4843306" y="3983895"/>
            <a:ext cx="4084655" cy="279522"/>
            <a:chOff x="4761245" y="2465897"/>
            <a:chExt cx="4084655" cy="27952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2C9151F-374F-1B7E-9539-2C1B7875F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245" y="2465897"/>
              <a:ext cx="4084655" cy="26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DCF16C-26EB-5AF2-EB03-D34EC73E1BD4}"/>
                </a:ext>
              </a:extLst>
            </p:cNvPr>
            <p:cNvSpPr txBox="1"/>
            <p:nvPr/>
          </p:nvSpPr>
          <p:spPr>
            <a:xfrm>
              <a:off x="6000889" y="2468420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=103279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B5FCD2-5622-4350-7602-245F4F3B39E4}"/>
              </a:ext>
            </a:extLst>
          </p:cNvPr>
          <p:cNvGrpSpPr/>
          <p:nvPr/>
        </p:nvGrpSpPr>
        <p:grpSpPr>
          <a:xfrm>
            <a:off x="4843306" y="4300980"/>
            <a:ext cx="4084655" cy="1160977"/>
            <a:chOff x="4284061" y="1496861"/>
            <a:chExt cx="4084655" cy="1160977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406BE74-E170-F3DE-D342-CE64E365F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061" y="1496861"/>
              <a:ext cx="4084655" cy="11609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A1FD00-ECD5-2415-26A6-1AA1E21CD37D}"/>
                </a:ext>
              </a:extLst>
            </p:cNvPr>
            <p:cNvSpPr txBox="1"/>
            <p:nvPr/>
          </p:nvSpPr>
          <p:spPr>
            <a:xfrm rot="20580000">
              <a:off x="5612890" y="2067921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=2065594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35126F-680F-FB88-CB20-43EDFB14D1F1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05952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8E592342-AD53-CE94-46C8-7C21E73C82EF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3A8B19-C9B9-B117-735B-503F5893E0EF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客户端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4F5AAD-8B09-3AB1-188F-0A2EAF49B0B9}"/>
              </a:ext>
            </a:extLst>
          </p:cNvPr>
          <p:cNvGrpSpPr/>
          <p:nvPr/>
        </p:nvGrpSpPr>
        <p:grpSpPr>
          <a:xfrm>
            <a:off x="4843306" y="2406431"/>
            <a:ext cx="4084655" cy="1155411"/>
            <a:chOff x="4843306" y="2406431"/>
            <a:chExt cx="4084655" cy="115541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832C01-2310-09F4-9560-8C8BAFEF9B9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843306" y="2406431"/>
              <a:ext cx="4084655" cy="115541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33C49B-862F-6935-F905-D1F6E04A6A78}"/>
                </a:ext>
              </a:extLst>
            </p:cNvPr>
            <p:cNvSpPr txBox="1"/>
            <p:nvPr/>
          </p:nvSpPr>
          <p:spPr>
            <a:xfrm rot="954396">
              <a:off x="5364222" y="2727982"/>
              <a:ext cx="3042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=360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230A25-7962-F88F-2765-F520D8E2E0D4}"/>
              </a:ext>
            </a:extLst>
          </p:cNvPr>
          <p:cNvGrpSpPr/>
          <p:nvPr/>
        </p:nvGrpSpPr>
        <p:grpSpPr>
          <a:xfrm>
            <a:off x="4843306" y="3620872"/>
            <a:ext cx="4084655" cy="276999"/>
            <a:chOff x="4463981" y="2477065"/>
            <a:chExt cx="4084655" cy="276999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E3BE4AF-2442-574B-0A69-D2CAA67ECFB4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4463981" y="2721310"/>
              <a:ext cx="4084655" cy="3149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D7C980-781B-8EF9-E775-4576127681E0}"/>
                </a:ext>
              </a:extLst>
            </p:cNvPr>
            <p:cNvSpPr txBox="1"/>
            <p:nvPr/>
          </p:nvSpPr>
          <p:spPr>
            <a:xfrm>
              <a:off x="4984896" y="2477065"/>
              <a:ext cx="2885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F849AE-C468-5D99-AB43-9F2F0B52807E}"/>
              </a:ext>
            </a:extLst>
          </p:cNvPr>
          <p:cNvGrpSpPr/>
          <p:nvPr/>
        </p:nvGrpSpPr>
        <p:grpSpPr>
          <a:xfrm>
            <a:off x="4843306" y="4194897"/>
            <a:ext cx="4084655" cy="1128906"/>
            <a:chOff x="4289366" y="1439295"/>
            <a:chExt cx="4084655" cy="1128906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A36968D-3426-26C4-7F27-AAD185460A6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289366" y="1439295"/>
              <a:ext cx="4084655" cy="112890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4EDB33-E437-DF42-5ADE-C6BA7D7431A2}"/>
                </a:ext>
              </a:extLst>
            </p:cNvPr>
            <p:cNvSpPr txBox="1"/>
            <p:nvPr/>
          </p:nvSpPr>
          <p:spPr>
            <a:xfrm rot="20688275">
              <a:off x="4771007" y="1762649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3CDE2E-E5E3-E5DB-1921-43DBC7970872}"/>
              </a:ext>
            </a:extLst>
          </p:cNvPr>
          <p:cNvGrpSpPr/>
          <p:nvPr/>
        </p:nvGrpSpPr>
        <p:grpSpPr>
          <a:xfrm>
            <a:off x="4843306" y="2519684"/>
            <a:ext cx="4084655" cy="1141212"/>
            <a:chOff x="4843306" y="2519684"/>
            <a:chExt cx="4084655" cy="114121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73175E3-BDD7-2A1E-ADDC-D6F5AA2EE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3306" y="2519684"/>
              <a:ext cx="4084655" cy="114121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31781D-C657-9EA9-4CBB-EBD4B5CBD189}"/>
                </a:ext>
              </a:extLst>
            </p:cNvPr>
            <p:cNvSpPr txBox="1"/>
            <p:nvPr/>
          </p:nvSpPr>
          <p:spPr>
            <a:xfrm rot="840000">
              <a:off x="6093589" y="3063187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=4316763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369723-6E28-14F4-B48F-28F8AADAF73B}"/>
              </a:ext>
            </a:extLst>
          </p:cNvPr>
          <p:cNvGrpSpPr/>
          <p:nvPr/>
        </p:nvGrpSpPr>
        <p:grpSpPr>
          <a:xfrm>
            <a:off x="4843306" y="3983895"/>
            <a:ext cx="4084655" cy="279522"/>
            <a:chOff x="4761245" y="2465897"/>
            <a:chExt cx="4084655" cy="27952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2C9151F-374F-1B7E-9539-2C1B7875F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245" y="2465897"/>
              <a:ext cx="4084655" cy="26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DCF16C-26EB-5AF2-EB03-D34EC73E1BD4}"/>
                </a:ext>
              </a:extLst>
            </p:cNvPr>
            <p:cNvSpPr txBox="1"/>
            <p:nvPr/>
          </p:nvSpPr>
          <p:spPr>
            <a:xfrm>
              <a:off x="6000889" y="2468420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=103279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B5FCD2-5622-4350-7602-245F4F3B39E4}"/>
              </a:ext>
            </a:extLst>
          </p:cNvPr>
          <p:cNvGrpSpPr/>
          <p:nvPr/>
        </p:nvGrpSpPr>
        <p:grpSpPr>
          <a:xfrm>
            <a:off x="4843306" y="4300980"/>
            <a:ext cx="4084655" cy="1160977"/>
            <a:chOff x="4284061" y="1496861"/>
            <a:chExt cx="4084655" cy="1160977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406BE74-E170-F3DE-D342-CE64E365F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061" y="1496861"/>
              <a:ext cx="4084655" cy="11609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A1FD00-ECD5-2415-26A6-1AA1E21CD37D}"/>
                </a:ext>
              </a:extLst>
            </p:cNvPr>
            <p:cNvSpPr txBox="1"/>
            <p:nvPr/>
          </p:nvSpPr>
          <p:spPr>
            <a:xfrm rot="20580000">
              <a:off x="5612890" y="2067921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=2065594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35126F-680F-FB88-CB20-43EDFB14D1F1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81954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29768DC-BB94-4C67-EC7D-388998013AC5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4BEC5D-4E78-098A-DA57-46D84FFB5B42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4F5AAD-8B09-3AB1-188F-0A2EAF49B0B9}"/>
              </a:ext>
            </a:extLst>
          </p:cNvPr>
          <p:cNvGrpSpPr/>
          <p:nvPr/>
        </p:nvGrpSpPr>
        <p:grpSpPr>
          <a:xfrm>
            <a:off x="4843306" y="2406431"/>
            <a:ext cx="4084655" cy="1155411"/>
            <a:chOff x="4843306" y="2406431"/>
            <a:chExt cx="4084655" cy="115541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832C01-2310-09F4-9560-8C8BAFEF9B9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843306" y="2406431"/>
              <a:ext cx="4084655" cy="115541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33C49B-862F-6935-F905-D1F6E04A6A78}"/>
                </a:ext>
              </a:extLst>
            </p:cNvPr>
            <p:cNvSpPr txBox="1"/>
            <p:nvPr/>
          </p:nvSpPr>
          <p:spPr>
            <a:xfrm rot="954396">
              <a:off x="5364222" y="2727982"/>
              <a:ext cx="3042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=360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230A25-7962-F88F-2765-F520D8E2E0D4}"/>
              </a:ext>
            </a:extLst>
          </p:cNvPr>
          <p:cNvGrpSpPr/>
          <p:nvPr/>
        </p:nvGrpSpPr>
        <p:grpSpPr>
          <a:xfrm>
            <a:off x="4843306" y="3620872"/>
            <a:ext cx="4084655" cy="276999"/>
            <a:chOff x="4463981" y="2477065"/>
            <a:chExt cx="4084655" cy="276999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E3BE4AF-2442-574B-0A69-D2CAA67ECFB4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4463981" y="2721310"/>
              <a:ext cx="4084655" cy="3149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D7C980-781B-8EF9-E775-4576127681E0}"/>
                </a:ext>
              </a:extLst>
            </p:cNvPr>
            <p:cNvSpPr txBox="1"/>
            <p:nvPr/>
          </p:nvSpPr>
          <p:spPr>
            <a:xfrm>
              <a:off x="4984896" y="2477065"/>
              <a:ext cx="2885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F849AE-C468-5D99-AB43-9F2F0B52807E}"/>
              </a:ext>
            </a:extLst>
          </p:cNvPr>
          <p:cNvGrpSpPr/>
          <p:nvPr/>
        </p:nvGrpSpPr>
        <p:grpSpPr>
          <a:xfrm>
            <a:off x="4843306" y="4194897"/>
            <a:ext cx="4084655" cy="1128906"/>
            <a:chOff x="4289366" y="1439295"/>
            <a:chExt cx="4084655" cy="1128906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A36968D-3426-26C4-7F27-AAD185460A6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289366" y="1439295"/>
              <a:ext cx="4084655" cy="112890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4EDB33-E437-DF42-5ADE-C6BA7D7431A2}"/>
                </a:ext>
              </a:extLst>
            </p:cNvPr>
            <p:cNvSpPr txBox="1"/>
            <p:nvPr/>
          </p:nvSpPr>
          <p:spPr>
            <a:xfrm rot="20688275">
              <a:off x="4771007" y="1762649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3CDE2E-E5E3-E5DB-1921-43DBC7970872}"/>
              </a:ext>
            </a:extLst>
          </p:cNvPr>
          <p:cNvGrpSpPr/>
          <p:nvPr/>
        </p:nvGrpSpPr>
        <p:grpSpPr>
          <a:xfrm>
            <a:off x="4843306" y="2519684"/>
            <a:ext cx="4084655" cy="1141212"/>
            <a:chOff x="4843306" y="2519684"/>
            <a:chExt cx="4084655" cy="114121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73175E3-BDD7-2A1E-ADDC-D6F5AA2EE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3306" y="2519684"/>
              <a:ext cx="4084655" cy="114121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31781D-C657-9EA9-4CBB-EBD4B5CBD189}"/>
                </a:ext>
              </a:extLst>
            </p:cNvPr>
            <p:cNvSpPr txBox="1"/>
            <p:nvPr/>
          </p:nvSpPr>
          <p:spPr>
            <a:xfrm rot="840000">
              <a:off x="6093589" y="3063187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=4316763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369723-6E28-14F4-B48F-28F8AADAF73B}"/>
              </a:ext>
            </a:extLst>
          </p:cNvPr>
          <p:cNvGrpSpPr/>
          <p:nvPr/>
        </p:nvGrpSpPr>
        <p:grpSpPr>
          <a:xfrm>
            <a:off x="4843306" y="3983895"/>
            <a:ext cx="4084655" cy="279522"/>
            <a:chOff x="4761245" y="2465897"/>
            <a:chExt cx="4084655" cy="27952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2C9151F-374F-1B7E-9539-2C1B7875F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245" y="2465897"/>
              <a:ext cx="4084655" cy="26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DCF16C-26EB-5AF2-EB03-D34EC73E1BD4}"/>
                </a:ext>
              </a:extLst>
            </p:cNvPr>
            <p:cNvSpPr txBox="1"/>
            <p:nvPr/>
          </p:nvSpPr>
          <p:spPr>
            <a:xfrm>
              <a:off x="6000889" y="2468420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=103279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B5FCD2-5622-4350-7602-245F4F3B39E4}"/>
              </a:ext>
            </a:extLst>
          </p:cNvPr>
          <p:cNvGrpSpPr/>
          <p:nvPr/>
        </p:nvGrpSpPr>
        <p:grpSpPr>
          <a:xfrm>
            <a:off x="4843306" y="4300980"/>
            <a:ext cx="4084655" cy="1160977"/>
            <a:chOff x="4284061" y="1496861"/>
            <a:chExt cx="4084655" cy="1160977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406BE74-E170-F3DE-D342-CE64E365F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061" y="1496861"/>
              <a:ext cx="4084655" cy="11609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A1FD00-ECD5-2415-26A6-1AA1E21CD37D}"/>
                </a:ext>
              </a:extLst>
            </p:cNvPr>
            <p:cNvSpPr txBox="1"/>
            <p:nvPr/>
          </p:nvSpPr>
          <p:spPr>
            <a:xfrm rot="20580000">
              <a:off x="5612890" y="2067921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=2065594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35126F-680F-FB88-CB20-43EDFB14D1F1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20864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50EBB7A-D454-5DE8-E9D8-92091190418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07260B5-987F-50AF-4899-384697E420C7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50E614-0CCC-5286-8EBE-9D9C10169AC7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B04266-6CAC-4074-79E7-A318A4FE166D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6C20D2-BEA1-DE93-C15D-ADF23960C98E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B29A9F-0317-BF73-3B50-63CBC4C5AB4F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29768DC-BB94-4C67-EC7D-388998013AC5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4BEC5D-4E78-098A-DA57-46D84FFB5B42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4F5AAD-8B09-3AB1-188F-0A2EAF49B0B9}"/>
              </a:ext>
            </a:extLst>
          </p:cNvPr>
          <p:cNvGrpSpPr/>
          <p:nvPr/>
        </p:nvGrpSpPr>
        <p:grpSpPr>
          <a:xfrm>
            <a:off x="4843306" y="2406431"/>
            <a:ext cx="4084655" cy="1155411"/>
            <a:chOff x="4843306" y="2406431"/>
            <a:chExt cx="4084655" cy="115541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832C01-2310-09F4-9560-8C8BAFEF9B9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843306" y="2406431"/>
              <a:ext cx="4084655" cy="115541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33C49B-862F-6935-F905-D1F6E04A6A78}"/>
                </a:ext>
              </a:extLst>
            </p:cNvPr>
            <p:cNvSpPr txBox="1"/>
            <p:nvPr/>
          </p:nvSpPr>
          <p:spPr>
            <a:xfrm rot="954396">
              <a:off x="5364222" y="2727982"/>
              <a:ext cx="3042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=360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230A25-7962-F88F-2765-F520D8E2E0D4}"/>
              </a:ext>
            </a:extLst>
          </p:cNvPr>
          <p:cNvGrpSpPr/>
          <p:nvPr/>
        </p:nvGrpSpPr>
        <p:grpSpPr>
          <a:xfrm>
            <a:off x="4843306" y="3620872"/>
            <a:ext cx="4084655" cy="276999"/>
            <a:chOff x="4463981" y="2477065"/>
            <a:chExt cx="4084655" cy="276999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E3BE4AF-2442-574B-0A69-D2CAA67ECFB4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4463981" y="2721310"/>
              <a:ext cx="4084655" cy="3149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D7C980-781B-8EF9-E775-4576127681E0}"/>
                </a:ext>
              </a:extLst>
            </p:cNvPr>
            <p:cNvSpPr txBox="1"/>
            <p:nvPr/>
          </p:nvSpPr>
          <p:spPr>
            <a:xfrm>
              <a:off x="4984896" y="2477065"/>
              <a:ext cx="2885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F849AE-C468-5D99-AB43-9F2F0B52807E}"/>
              </a:ext>
            </a:extLst>
          </p:cNvPr>
          <p:cNvGrpSpPr/>
          <p:nvPr/>
        </p:nvGrpSpPr>
        <p:grpSpPr>
          <a:xfrm>
            <a:off x="4843306" y="4194897"/>
            <a:ext cx="4084655" cy="1128906"/>
            <a:chOff x="4289366" y="1439295"/>
            <a:chExt cx="4084655" cy="1128906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A36968D-3426-26C4-7F27-AAD185460A6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289366" y="1439295"/>
              <a:ext cx="4084655" cy="112890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4EDB33-E437-DF42-5ADE-C6BA7D7431A2}"/>
                </a:ext>
              </a:extLst>
            </p:cNvPr>
            <p:cNvSpPr txBox="1"/>
            <p:nvPr/>
          </p:nvSpPr>
          <p:spPr>
            <a:xfrm rot="20688275">
              <a:off x="4771007" y="1762649"/>
              <a:ext cx="2964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贷款金额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=2000000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年利率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=6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贷款月数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3CDE2E-E5E3-E5DB-1921-43DBC7970872}"/>
              </a:ext>
            </a:extLst>
          </p:cNvPr>
          <p:cNvGrpSpPr/>
          <p:nvPr/>
        </p:nvGrpSpPr>
        <p:grpSpPr>
          <a:xfrm>
            <a:off x="4843306" y="2519684"/>
            <a:ext cx="4084655" cy="1141212"/>
            <a:chOff x="4843306" y="2519684"/>
            <a:chExt cx="4084655" cy="114121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73175E3-BDD7-2A1E-ADDC-D6F5AA2EE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3306" y="2519684"/>
              <a:ext cx="4084655" cy="114121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31781D-C657-9EA9-4CBB-EBD4B5CBD189}"/>
                </a:ext>
              </a:extLst>
            </p:cNvPr>
            <p:cNvSpPr txBox="1"/>
            <p:nvPr/>
          </p:nvSpPr>
          <p:spPr>
            <a:xfrm rot="840000">
              <a:off x="6093589" y="3063187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=4316763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369723-6E28-14F4-B48F-28F8AADAF73B}"/>
              </a:ext>
            </a:extLst>
          </p:cNvPr>
          <p:cNvGrpSpPr/>
          <p:nvPr/>
        </p:nvGrpSpPr>
        <p:grpSpPr>
          <a:xfrm>
            <a:off x="4843306" y="3983895"/>
            <a:ext cx="4084655" cy="279522"/>
            <a:chOff x="4761245" y="2465897"/>
            <a:chExt cx="4084655" cy="27952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2C9151F-374F-1B7E-9539-2C1B7875F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245" y="2465897"/>
              <a:ext cx="4084655" cy="268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DCF16C-26EB-5AF2-EB03-D34EC73E1BD4}"/>
                </a:ext>
              </a:extLst>
            </p:cNvPr>
            <p:cNvSpPr txBox="1"/>
            <p:nvPr/>
          </p:nvSpPr>
          <p:spPr>
            <a:xfrm>
              <a:off x="6000889" y="2468420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=103279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B5FCD2-5622-4350-7602-245F4F3B39E4}"/>
              </a:ext>
            </a:extLst>
          </p:cNvPr>
          <p:cNvGrpSpPr/>
          <p:nvPr/>
        </p:nvGrpSpPr>
        <p:grpSpPr>
          <a:xfrm>
            <a:off x="4843306" y="4300980"/>
            <a:ext cx="4084655" cy="1160977"/>
            <a:chOff x="4284061" y="1496861"/>
            <a:chExt cx="4084655" cy="1160977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406BE74-E170-F3DE-D342-CE64E365F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061" y="1496861"/>
              <a:ext cx="4084655" cy="11609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A1FD00-ECD5-2415-26A6-1AA1E21CD37D}"/>
                </a:ext>
              </a:extLst>
            </p:cNvPr>
            <p:cNvSpPr txBox="1"/>
            <p:nvPr/>
          </p:nvSpPr>
          <p:spPr>
            <a:xfrm rot="20580000">
              <a:off x="5612890" y="2067921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还款总额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=2065594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35126F-680F-FB88-CB20-43EDFB14D1F1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14057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316080"/>
            <a:ext cx="270023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ea typeface="Alibaba PuHuiTi B"/>
              </a:rPr>
              <a:t>协议://主机[:端口]</a:t>
            </a:r>
            <a:r>
              <a:rPr lang="en-US" altLang="zh-CN" sz="1200" dirty="0">
                <a:ea typeface="Alibaba PuHuiTi B"/>
              </a:rPr>
              <a:t>[</a:t>
            </a:r>
            <a:r>
              <a:rPr lang="zh-CN" altLang="en-US" sz="1200" dirty="0">
                <a:ea typeface="Alibaba PuHuiTi B"/>
              </a:rPr>
              <a:t>/路径</a:t>
            </a:r>
            <a:r>
              <a:rPr lang="en-US" altLang="zh-CN" sz="1200" dirty="0">
                <a:ea typeface="Alibaba PuHuiTi B"/>
              </a:rPr>
              <a:t>]</a:t>
            </a:r>
            <a:r>
              <a:rPr lang="zh-CN" altLang="en-US" sz="1200" dirty="0">
                <a:ea typeface="Alibaba PuHuiTi B"/>
              </a:rPr>
              <a:t>[?查询参数]</a:t>
            </a:r>
          </a:p>
        </p:txBody>
      </p:sp>
    </p:spTree>
    <p:extLst>
      <p:ext uri="{BB962C8B-B14F-4D97-AF65-F5344CB8AC3E}">
        <p14:creationId xmlns:p14="http://schemas.microsoft.com/office/powerpoint/2010/main" val="35855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DFE4620-4709-E505-BD45-CC009A2E094D}"/>
              </a:ext>
            </a:extLst>
          </p:cNvPr>
          <p:cNvSpPr/>
          <p:nvPr/>
        </p:nvSpPr>
        <p:spPr>
          <a:xfrm>
            <a:off x="9253962" y="4682024"/>
            <a:ext cx="1057111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Tomcat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B4C077-0C0E-20FC-89E4-4B592A8FB5DA}"/>
              </a:ext>
            </a:extLst>
          </p:cNvPr>
          <p:cNvSpPr/>
          <p:nvPr/>
        </p:nvSpPr>
        <p:spPr>
          <a:xfrm>
            <a:off x="9127420" y="4242160"/>
            <a:ext cx="128760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B"/>
              </a:rPr>
              <a:t>SpringBoot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B209BE-7F6E-8E60-2B58-A07896CEC0DA}"/>
              </a:ext>
            </a:extLst>
          </p:cNvPr>
          <p:cNvSpPr/>
          <p:nvPr/>
        </p:nvSpPr>
        <p:spPr>
          <a:xfrm>
            <a:off x="4128762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73345A-638A-01C7-5C32-4658ADA2B6A1}"/>
              </a:ext>
            </a:extLst>
          </p:cNvPr>
          <p:cNvSpPr/>
          <p:nvPr/>
        </p:nvSpPr>
        <p:spPr>
          <a:xfrm>
            <a:off x="3364813" y="5602256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54A57-0E19-0EAA-B6F3-CCEB19DC7F3E}"/>
              </a:ext>
            </a:extLst>
          </p:cNvPr>
          <p:cNvSpPr/>
          <p:nvPr/>
        </p:nvSpPr>
        <p:spPr>
          <a:xfrm>
            <a:off x="4131457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A1A0CE-D97B-9125-0D2D-AAD0B6047EA0}"/>
              </a:ext>
            </a:extLst>
          </p:cNvPr>
          <p:cNvSpPr/>
          <p:nvPr/>
        </p:nvSpPr>
        <p:spPr>
          <a:xfrm>
            <a:off x="3367508" y="4115425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C1D5BE-0518-B6B5-569E-2DAF1D4F20AA}"/>
              </a:ext>
            </a:extLst>
          </p:cNvPr>
          <p:cNvSpPr/>
          <p:nvPr/>
        </p:nvSpPr>
        <p:spPr>
          <a:xfrm>
            <a:off x="4128762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48E1E6-7207-F6A8-A490-1557353A1A11}"/>
              </a:ext>
            </a:extLst>
          </p:cNvPr>
          <p:cNvSpPr/>
          <p:nvPr/>
        </p:nvSpPr>
        <p:spPr>
          <a:xfrm>
            <a:off x="3364813" y="2656739"/>
            <a:ext cx="668213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1.C/S</a:t>
            </a:r>
            <a:r>
              <a:rPr lang="zh-CN" altLang="en-US" dirty="0"/>
              <a:t>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2.SpringBoot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710773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贷款计算器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246256-CA0A-8358-5AA4-DA83933D40E0}"/>
              </a:ext>
            </a:extLst>
          </p:cNvPr>
          <p:cNvSpPr/>
          <p:nvPr/>
        </p:nvSpPr>
        <p:spPr>
          <a:xfrm>
            <a:off x="3330232" y="2103156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1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7DED-5B58-2227-D1B4-8E0F547DC4C8}"/>
              </a:ext>
            </a:extLst>
          </p:cNvPr>
          <p:cNvSpPr/>
          <p:nvPr/>
        </p:nvSpPr>
        <p:spPr>
          <a:xfrm>
            <a:off x="3330232" y="3561842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2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4F0E4A-F98E-65C0-6B3B-D34A66570436}"/>
              </a:ext>
            </a:extLst>
          </p:cNvPr>
          <p:cNvSpPr/>
          <p:nvPr/>
        </p:nvSpPr>
        <p:spPr>
          <a:xfrm>
            <a:off x="3330232" y="5020528"/>
            <a:ext cx="1513074" cy="60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浏览器</a:t>
            </a:r>
            <a:r>
              <a:rPr lang="en-US" altLang="zh-CN" sz="1600" dirty="0">
                <a:ea typeface="Alibaba PuHuiTi B"/>
              </a:rPr>
              <a:t>3</a:t>
            </a:r>
            <a:endParaRPr lang="zh-CN" altLang="en-US" sz="1600" dirty="0">
              <a:ea typeface="Alibaba PuHuiTi B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0C1D3-6EC2-0E4C-5CB1-252796D8FDFB}"/>
              </a:ext>
            </a:extLst>
          </p:cNvPr>
          <p:cNvGrpSpPr/>
          <p:nvPr/>
        </p:nvGrpSpPr>
        <p:grpSpPr>
          <a:xfrm>
            <a:off x="5998866" y="1919235"/>
            <a:ext cx="1518975" cy="4200211"/>
            <a:chOff x="5998866" y="1919235"/>
            <a:chExt cx="1518975" cy="420021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D74048A-B415-D124-1F02-2F5D90AEBBE0}"/>
                </a:ext>
              </a:extLst>
            </p:cNvPr>
            <p:cNvCxnSpPr/>
            <p:nvPr/>
          </p:nvCxnSpPr>
          <p:spPr>
            <a:xfrm>
              <a:off x="5998866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95846B-83C7-15D1-52FA-EC48475DF7B0}"/>
                </a:ext>
              </a:extLst>
            </p:cNvPr>
            <p:cNvCxnSpPr/>
            <p:nvPr/>
          </p:nvCxnSpPr>
          <p:spPr>
            <a:xfrm>
              <a:off x="7517841" y="1919235"/>
              <a:ext cx="0" cy="420021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5D4170-F357-C662-ED6C-A89E7706DADB}"/>
                </a:ext>
              </a:extLst>
            </p:cNvPr>
            <p:cNvSpPr txBox="1"/>
            <p:nvPr/>
          </p:nvSpPr>
          <p:spPr>
            <a:xfrm>
              <a:off x="6460836" y="19192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B"/>
                </a:rPr>
                <a:t>网络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CC24F1E0-19FF-143B-3474-BC84EB8BD7DE}"/>
              </a:ext>
            </a:extLst>
          </p:cNvPr>
          <p:cNvSpPr/>
          <p:nvPr/>
        </p:nvSpPr>
        <p:spPr>
          <a:xfrm>
            <a:off x="8512935" y="2225887"/>
            <a:ext cx="2447836" cy="38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Client/Server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3FC59C-96C8-C2FA-0C0A-70A36844C8EC}"/>
              </a:ext>
            </a:extLst>
          </p:cNvPr>
          <p:cNvSpPr/>
          <p:nvPr/>
        </p:nvSpPr>
        <p:spPr>
          <a:xfrm>
            <a:off x="8927961" y="3460409"/>
            <a:ext cx="1617784" cy="8724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服务器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78F033-7CEF-6929-5081-241D73CB2270}"/>
              </a:ext>
            </a:extLst>
          </p:cNvPr>
          <p:cNvCxnSpPr>
            <a:cxnSpLocks/>
          </p:cNvCxnSpPr>
          <p:nvPr/>
        </p:nvCxnSpPr>
        <p:spPr>
          <a:xfrm>
            <a:off x="5348991" y="3728720"/>
            <a:ext cx="2875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9BE9D2-9B3E-8765-3C93-EC1169D8895A}"/>
              </a:ext>
            </a:extLst>
          </p:cNvPr>
          <p:cNvCxnSpPr>
            <a:cxnSpLocks/>
          </p:cNvCxnSpPr>
          <p:nvPr/>
        </p:nvCxnSpPr>
        <p:spPr>
          <a:xfrm flipH="1">
            <a:off x="5348991" y="3924687"/>
            <a:ext cx="28752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CAF596-950C-E6A6-F6FD-585567027D3A}"/>
              </a:ext>
            </a:extLst>
          </p:cNvPr>
          <p:cNvSpPr txBox="1"/>
          <p:nvPr/>
        </p:nvSpPr>
        <p:spPr>
          <a:xfrm>
            <a:off x="5507333" y="3255755"/>
            <a:ext cx="25020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ea typeface="Alibaba PuHuiTi B"/>
              </a:rPr>
              <a:t>http://</a:t>
            </a:r>
            <a:endParaRPr lang="zh-CN" altLang="en-US" sz="12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38605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20819</TotalTime>
  <Words>794</Words>
  <Application>Microsoft Office PowerPoint</Application>
  <PresentationFormat>宽屏</PresentationFormat>
  <Paragraphs>279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开发Web程序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847</cp:revision>
  <dcterms:created xsi:type="dcterms:W3CDTF">2020-03-31T02:23:00Z</dcterms:created>
  <dcterms:modified xsi:type="dcterms:W3CDTF">2022-06-09T05:19:42Z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