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3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E3E5-A010-4C0F-82B1-B7302630E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D5D29-896C-4FB4-98DF-B7553EC8D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55C5-AADE-4428-B65E-76E3646E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20-10-21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500C6-2299-4FD4-8E2D-487687CB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95CDA-ECC4-433F-BB25-86C14DB1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240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CC34-D254-4109-A296-7DA6F21F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68DC2-D3BF-42CC-8998-3741D8AE0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BE8E9-8373-4AAB-A65A-15A607D2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20-10-21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37EF9-1925-4AA6-8829-249A6738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5B2B3-C1F6-420D-A907-6CCB77B2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117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CAA6-A63A-4CFD-B93B-467143060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1774D-E75A-441A-9ABA-28A894BAB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5E39C-8767-445B-BB66-FA3DA1C6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20-10-21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E7B6-A45F-4268-A430-9D6B0A3A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BD25-4415-42D8-A1C7-AE9B27B1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953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F43F-C22C-4F56-911B-6021A493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1565-4E75-4DA5-ACC6-CE3F46C3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45B6E-7870-4B65-ABFD-D320123F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20-10-21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04CF-D3B2-4FD5-82FB-C5AF3D13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843C-4954-4EDB-A9DE-219A7BC4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325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D47E-5814-483C-BC10-15116D06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7E00-1FBC-4499-8E45-AC20FC99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828A-F95E-4969-A461-B0C7201C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20-10-21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B909-846F-4BD8-8866-4BC4290C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C4D7-A4B0-4FC6-9A7A-71994AAC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889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A9AE-A252-4052-857C-6F7F5AA0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4DFED-1F5C-44DE-8CE2-C00AF19C2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C61A4-438C-4778-A092-8BDEF9009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CFD98-9246-49C9-A6FD-554A949F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20-10-21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B292C-6B2B-4D6E-B1CB-3CC2D1F7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AA2E-C179-4444-AF34-6EBF6B61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823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6555-E98B-45C0-92C5-4C375A5C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39EC5-88C8-4ECA-A68E-72C26AF8A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4E488-4A42-46AF-B6F3-41A348F61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402A4-43D5-48C0-9868-CC99B909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6F77D-8EB1-4901-9249-4E26B4C2F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605B7-4818-4F42-B1AE-005B289B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20-10-21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1C614-D752-49CD-98B2-F65254C6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2C415-C495-4FE9-A2AA-30CADC41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692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73E5-9073-4678-8929-8BCF32F6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F0B03-AC2D-4FD2-B757-F3A6A4F4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20-10-21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17BA1-F705-4C68-B92F-6382D336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474E5-D986-4BB9-9DE0-A72BB83D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529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7C33C-FB12-4553-9302-506BD9C0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20-10-21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6BAD6-F9F0-4495-8E9C-B5AF702C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541C7-9700-43F9-8423-4EA1DB63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381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2848-FB72-40CD-9223-77D922FD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BD60E-2D02-4F32-BE9D-363F2D6D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9AA4B-A926-40ED-BB3E-9C05D5AA2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F2E54-3C73-49F0-88D4-C7D82609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20-10-21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B0444-6BE2-44EC-891F-E1CADE4A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AA9AE-CDF4-43EA-B886-E52C11A8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882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F359-A77F-4F84-8346-ED3155E3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C3EF0-73E3-47CC-A4EC-E983DF32E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63576-A6B9-4BF2-8BE2-03789DDDB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3486C-A1FA-4A0B-B92D-519B0286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20-10-21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949A6-E882-433D-9528-91C255B0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C5506-0244-40C3-9D25-3710DE62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040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8776F-B35B-4B12-B6FD-DCC04C80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527F7-6343-4105-9D6D-0BC4F442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21FAE-88FF-4517-8DC4-54A8DAE2F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C5C22-E027-49D5-B39E-3D0BCEE9625A}" type="datetimeFigureOut">
              <a:rPr lang="en-IL" smtClean="0"/>
              <a:t>20-10-21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50CE4-8D4A-4761-8B9D-FFA2EAC8F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A3AE8-FC95-4608-B2ED-F0CDB5E07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12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EA0E88-B7A1-4E29-BF7C-C23DB0D081C0}"/>
              </a:ext>
            </a:extLst>
          </p:cNvPr>
          <p:cNvSpPr/>
          <p:nvPr/>
        </p:nvSpPr>
        <p:spPr>
          <a:xfrm>
            <a:off x="857229" y="473860"/>
            <a:ext cx="10473179" cy="571410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DF4CE1-FC36-4D03-8749-E85ECDAE9D71}"/>
              </a:ext>
            </a:extLst>
          </p:cNvPr>
          <p:cNvSpPr/>
          <p:nvPr/>
        </p:nvSpPr>
        <p:spPr>
          <a:xfrm>
            <a:off x="991385" y="1159497"/>
            <a:ext cx="4421171" cy="4784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MainPageComp</a:t>
            </a:r>
            <a:endParaRPr lang="en-IL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EAEAA98-BE3C-4C42-83F8-736196B9B831}"/>
              </a:ext>
            </a:extLst>
          </p:cNvPr>
          <p:cNvSpPr/>
          <p:nvPr/>
        </p:nvSpPr>
        <p:spPr>
          <a:xfrm>
            <a:off x="1470581" y="1564849"/>
            <a:ext cx="1102937" cy="2922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en-IL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B1BCDC1-AFB1-4F96-935A-474C617DACEC}"/>
              </a:ext>
            </a:extLst>
          </p:cNvPr>
          <p:cNvSpPr/>
          <p:nvPr/>
        </p:nvSpPr>
        <p:spPr>
          <a:xfrm>
            <a:off x="3949830" y="1496504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User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E2EE9D0-91EC-424A-BB7E-507CA5D62930}"/>
              </a:ext>
            </a:extLst>
          </p:cNvPr>
          <p:cNvSpPr/>
          <p:nvPr/>
        </p:nvSpPr>
        <p:spPr>
          <a:xfrm>
            <a:off x="2697636" y="1489436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</a:t>
            </a:r>
            <a:endParaRPr lang="en-IL" sz="1200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5E2596-EED3-45FB-9CBB-48D346528B94}"/>
              </a:ext>
            </a:extLst>
          </p:cNvPr>
          <p:cNvGrpSpPr/>
          <p:nvPr/>
        </p:nvGrpSpPr>
        <p:grpSpPr>
          <a:xfrm>
            <a:off x="1206110" y="2016771"/>
            <a:ext cx="3054283" cy="1853145"/>
            <a:chOff x="1265472" y="2357036"/>
            <a:chExt cx="3054283" cy="185314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8DBCC1-BE87-416D-AE3B-99D358BCBF1B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42FABA-67E6-4C23-8A7E-B6D182AD0C48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19D93E-D816-4DD9-9A15-D6E2B220B5BE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E783FE2-1686-4732-B817-D2CAFAFD0216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04B7FB7-8F02-4D76-8E20-45893409F47A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313379C-2A68-46A7-AE6B-11374EFA2D27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7BA3A-066F-42FD-94E5-8685FEA01DC1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E0F5E-C456-4425-931C-81F17A024654}"/>
              </a:ext>
            </a:extLst>
          </p:cNvPr>
          <p:cNvGrpSpPr/>
          <p:nvPr/>
        </p:nvGrpSpPr>
        <p:grpSpPr>
          <a:xfrm>
            <a:off x="1206110" y="3983023"/>
            <a:ext cx="3054283" cy="1853145"/>
            <a:chOff x="1265472" y="2357036"/>
            <a:chExt cx="3054283" cy="185314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891C215-7E3F-429C-A1FB-0BC7F6614B5E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C4EAC5-4908-47CC-96A7-64E78468E0C3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039FC8-A897-4B7E-A900-39E68F419739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C34DF06-E375-461C-ABF3-DE721CA203DA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20AF56D-1669-4EE4-B167-AFE43BE38CD9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E1D25D4-CFB7-462B-8A8A-243D9D2DEB43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581336-22CA-46DE-BFC7-7B3634574D13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75213F2-774F-488F-9FE2-706D57A6F1D8}"/>
              </a:ext>
            </a:extLst>
          </p:cNvPr>
          <p:cNvSpPr txBox="1"/>
          <p:nvPr/>
        </p:nvSpPr>
        <p:spPr>
          <a:xfrm>
            <a:off x="1127234" y="670034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MainPageComp</a:t>
            </a:r>
            <a:endParaRPr lang="en-IL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390656C7-8870-4AE8-8F3C-7F832A4C9999}"/>
              </a:ext>
            </a:extLst>
          </p:cNvPr>
          <p:cNvSpPr/>
          <p:nvPr/>
        </p:nvSpPr>
        <p:spPr>
          <a:xfrm>
            <a:off x="3208283" y="670034"/>
            <a:ext cx="993227" cy="37635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8C25C1-9BE2-4534-AB64-7025EB3DFD54}"/>
              </a:ext>
            </a:extLst>
          </p:cNvPr>
          <p:cNvSpPr txBox="1"/>
          <p:nvPr/>
        </p:nvSpPr>
        <p:spPr>
          <a:xfrm>
            <a:off x="1232112" y="1129801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UserlistComp</a:t>
            </a:r>
            <a:endParaRPr lang="en-I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2E60E4-84B1-43E7-ACE6-89548976C8AB}"/>
              </a:ext>
            </a:extLst>
          </p:cNvPr>
          <p:cNvCxnSpPr/>
          <p:nvPr/>
        </p:nvCxnSpPr>
        <p:spPr>
          <a:xfrm>
            <a:off x="5635867" y="1112796"/>
            <a:ext cx="63062" cy="4491845"/>
          </a:xfrm>
          <a:prstGeom prst="line">
            <a:avLst/>
          </a:prstGeom>
          <a:ln w="57150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4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EA0E88-B7A1-4E29-BF7C-C23DB0D081C0}"/>
              </a:ext>
            </a:extLst>
          </p:cNvPr>
          <p:cNvSpPr/>
          <p:nvPr/>
        </p:nvSpPr>
        <p:spPr>
          <a:xfrm>
            <a:off x="727436" y="571947"/>
            <a:ext cx="10473179" cy="571410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DF4CE1-FC36-4D03-8749-E85ECDAE9D71}"/>
              </a:ext>
            </a:extLst>
          </p:cNvPr>
          <p:cNvSpPr/>
          <p:nvPr/>
        </p:nvSpPr>
        <p:spPr>
          <a:xfrm>
            <a:off x="991385" y="1159497"/>
            <a:ext cx="4421171" cy="4784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MainPageComp</a:t>
            </a:r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8AD049-6B11-4BBF-AB1C-51D6BFDBE2C4}"/>
              </a:ext>
            </a:extLst>
          </p:cNvPr>
          <p:cNvSpPr/>
          <p:nvPr/>
        </p:nvSpPr>
        <p:spPr>
          <a:xfrm>
            <a:off x="6145693" y="1112796"/>
            <a:ext cx="3134993" cy="1718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EAEAA98-BE3C-4C42-83F8-736196B9B831}"/>
              </a:ext>
            </a:extLst>
          </p:cNvPr>
          <p:cNvSpPr/>
          <p:nvPr/>
        </p:nvSpPr>
        <p:spPr>
          <a:xfrm>
            <a:off x="1470581" y="1564849"/>
            <a:ext cx="1102937" cy="2922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en-IL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B1BCDC1-AFB1-4F96-935A-474C617DACEC}"/>
              </a:ext>
            </a:extLst>
          </p:cNvPr>
          <p:cNvSpPr/>
          <p:nvPr/>
        </p:nvSpPr>
        <p:spPr>
          <a:xfrm>
            <a:off x="3949830" y="1496504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User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E2EE9D0-91EC-424A-BB7E-507CA5D62930}"/>
              </a:ext>
            </a:extLst>
          </p:cNvPr>
          <p:cNvSpPr/>
          <p:nvPr/>
        </p:nvSpPr>
        <p:spPr>
          <a:xfrm>
            <a:off x="2697636" y="1489436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</a:t>
            </a:r>
            <a:endParaRPr lang="en-IL" sz="1200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5E2596-EED3-45FB-9CBB-48D346528B94}"/>
              </a:ext>
            </a:extLst>
          </p:cNvPr>
          <p:cNvGrpSpPr/>
          <p:nvPr/>
        </p:nvGrpSpPr>
        <p:grpSpPr>
          <a:xfrm>
            <a:off x="1206110" y="2016771"/>
            <a:ext cx="3054283" cy="1853145"/>
            <a:chOff x="1265472" y="2357036"/>
            <a:chExt cx="3054283" cy="185314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8DBCC1-BE87-416D-AE3B-99D358BCBF1B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42FABA-67E6-4C23-8A7E-B6D182AD0C48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19D93E-D816-4DD9-9A15-D6E2B220B5BE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E783FE2-1686-4732-B817-D2CAFAFD0216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04B7FB7-8F02-4D76-8E20-45893409F47A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313379C-2A68-46A7-AE6B-11374EFA2D27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7BA3A-066F-42FD-94E5-8685FEA01DC1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E0F5E-C456-4425-931C-81F17A024654}"/>
              </a:ext>
            </a:extLst>
          </p:cNvPr>
          <p:cNvGrpSpPr/>
          <p:nvPr/>
        </p:nvGrpSpPr>
        <p:grpSpPr>
          <a:xfrm>
            <a:off x="1206110" y="3983023"/>
            <a:ext cx="3054283" cy="1853145"/>
            <a:chOff x="1265472" y="2357036"/>
            <a:chExt cx="3054283" cy="185314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891C215-7E3F-429C-A1FB-0BC7F6614B5E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C4EAC5-4908-47CC-96A7-64E78468E0C3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039FC8-A897-4B7E-A900-39E68F419739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C34DF06-E375-461C-ABF3-DE721CA203DA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20AF56D-1669-4EE4-B167-AFE43BE38CD9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E1D25D4-CFB7-462B-8A8A-243D9D2DEB43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581336-22CA-46DE-BFC7-7B3634574D13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75213F2-774F-488F-9FE2-706D57A6F1D8}"/>
              </a:ext>
            </a:extLst>
          </p:cNvPr>
          <p:cNvSpPr txBox="1"/>
          <p:nvPr/>
        </p:nvSpPr>
        <p:spPr>
          <a:xfrm>
            <a:off x="1127234" y="670034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MainPageComp</a:t>
            </a:r>
            <a:endParaRPr lang="en-IL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390656C7-8870-4AE8-8F3C-7F832A4C9999}"/>
              </a:ext>
            </a:extLst>
          </p:cNvPr>
          <p:cNvSpPr/>
          <p:nvPr/>
        </p:nvSpPr>
        <p:spPr>
          <a:xfrm>
            <a:off x="3208283" y="670034"/>
            <a:ext cx="993227" cy="37635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8C25C1-9BE2-4534-AB64-7025EB3DFD54}"/>
              </a:ext>
            </a:extLst>
          </p:cNvPr>
          <p:cNvSpPr txBox="1"/>
          <p:nvPr/>
        </p:nvSpPr>
        <p:spPr>
          <a:xfrm>
            <a:off x="1232112" y="1129801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UserlistComp</a:t>
            </a:r>
            <a:endParaRPr lang="en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75C8F-3D55-45FD-9462-350065F96D50}"/>
              </a:ext>
            </a:extLst>
          </p:cNvPr>
          <p:cNvSpPr txBox="1"/>
          <p:nvPr/>
        </p:nvSpPr>
        <p:spPr>
          <a:xfrm>
            <a:off x="6181076" y="1159497"/>
            <a:ext cx="17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AddUserComp</a:t>
            </a:r>
            <a:endParaRPr lang="en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4CA712-DEF2-406A-A999-441E5C40450F}"/>
              </a:ext>
            </a:extLst>
          </p:cNvPr>
          <p:cNvSpPr txBox="1"/>
          <p:nvPr/>
        </p:nvSpPr>
        <p:spPr>
          <a:xfrm>
            <a:off x="6093819" y="774242"/>
            <a:ext cx="2847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Path=/</a:t>
            </a:r>
            <a:r>
              <a:rPr lang="en-US" sz="1600" i="1" dirty="0" err="1"/>
              <a:t>AddUser</a:t>
            </a:r>
            <a:endParaRPr lang="en-IL" sz="1600" i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2E60E4-84B1-43E7-ACE6-89548976C8AB}"/>
              </a:ext>
            </a:extLst>
          </p:cNvPr>
          <p:cNvCxnSpPr/>
          <p:nvPr/>
        </p:nvCxnSpPr>
        <p:spPr>
          <a:xfrm>
            <a:off x="5635867" y="1112796"/>
            <a:ext cx="63062" cy="4491845"/>
          </a:xfrm>
          <a:prstGeom prst="line">
            <a:avLst/>
          </a:prstGeom>
          <a:ln w="57150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5B5F8152-751B-42E2-AA7A-B73A03C4A8A8}"/>
              </a:ext>
            </a:extLst>
          </p:cNvPr>
          <p:cNvSpPr/>
          <p:nvPr/>
        </p:nvSpPr>
        <p:spPr>
          <a:xfrm rot="20205084">
            <a:off x="5172260" y="1145228"/>
            <a:ext cx="874228" cy="178934"/>
          </a:xfrm>
          <a:prstGeom prst="rightArrow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062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E73801-6023-4B26-89D4-BEE626B6D4E9}"/>
              </a:ext>
            </a:extLst>
          </p:cNvPr>
          <p:cNvSpPr/>
          <p:nvPr/>
        </p:nvSpPr>
        <p:spPr>
          <a:xfrm>
            <a:off x="1230199" y="1181891"/>
            <a:ext cx="9731602" cy="4784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0B191-22E6-4526-9A92-C28958BC5763}"/>
              </a:ext>
            </a:extLst>
          </p:cNvPr>
          <p:cNvSpPr txBox="1"/>
          <p:nvPr/>
        </p:nvSpPr>
        <p:spPr>
          <a:xfrm>
            <a:off x="5028063" y="537999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ToDoandPostlistComp</a:t>
            </a:r>
            <a:endParaRPr lang="en-I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02850-1F65-4812-BDF0-D48239845AA5}"/>
              </a:ext>
            </a:extLst>
          </p:cNvPr>
          <p:cNvCxnSpPr>
            <a:cxnSpLocks/>
          </p:cNvCxnSpPr>
          <p:nvPr/>
        </p:nvCxnSpPr>
        <p:spPr>
          <a:xfrm>
            <a:off x="6204922" y="1322121"/>
            <a:ext cx="0" cy="4503644"/>
          </a:xfrm>
          <a:prstGeom prst="line">
            <a:avLst/>
          </a:prstGeom>
          <a:ln w="57150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16BE78-603A-4833-98CC-ECD8F0F1DD2C}"/>
              </a:ext>
            </a:extLst>
          </p:cNvPr>
          <p:cNvSpPr/>
          <p:nvPr/>
        </p:nvSpPr>
        <p:spPr>
          <a:xfrm>
            <a:off x="2092753" y="1818895"/>
            <a:ext cx="2105834" cy="1407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712B0-84D1-4A97-8D9E-88903AE48C88}"/>
              </a:ext>
            </a:extLst>
          </p:cNvPr>
          <p:cNvSpPr txBox="1"/>
          <p:nvPr/>
        </p:nvSpPr>
        <p:spPr>
          <a:xfrm>
            <a:off x="2092752" y="1989952"/>
            <a:ext cx="261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ToDolistComp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09EA8E-7D7F-4CA8-A7EA-FB799E5D5910}"/>
              </a:ext>
            </a:extLst>
          </p:cNvPr>
          <p:cNvSpPr/>
          <p:nvPr/>
        </p:nvSpPr>
        <p:spPr>
          <a:xfrm>
            <a:off x="2347629" y="2429798"/>
            <a:ext cx="1672118" cy="3234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ToDoComp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205EC6-65A1-4378-AE58-F82EA856287B}"/>
              </a:ext>
            </a:extLst>
          </p:cNvPr>
          <p:cNvSpPr/>
          <p:nvPr/>
        </p:nvSpPr>
        <p:spPr>
          <a:xfrm>
            <a:off x="2347629" y="2902965"/>
            <a:ext cx="1672118" cy="3234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ToDoComp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CE32F-260C-4B57-B3AC-F52B47478BA7}"/>
              </a:ext>
            </a:extLst>
          </p:cNvPr>
          <p:cNvSpPr/>
          <p:nvPr/>
        </p:nvSpPr>
        <p:spPr>
          <a:xfrm>
            <a:off x="7024185" y="1653943"/>
            <a:ext cx="1931280" cy="5519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E1D5D-3280-42F1-AE64-CC2928644990}"/>
              </a:ext>
            </a:extLst>
          </p:cNvPr>
          <p:cNvSpPr txBox="1"/>
          <p:nvPr/>
        </p:nvSpPr>
        <p:spPr>
          <a:xfrm>
            <a:off x="7167501" y="1678317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AddoDoComp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705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587A916-F1C6-487E-9A0F-15ECD08E26DC}"/>
              </a:ext>
            </a:extLst>
          </p:cNvPr>
          <p:cNvCxnSpPr>
            <a:endCxn id="48" idx="1"/>
          </p:cNvCxnSpPr>
          <p:nvPr/>
        </p:nvCxnSpPr>
        <p:spPr>
          <a:xfrm flipV="1">
            <a:off x="1350902" y="1011292"/>
            <a:ext cx="4623238" cy="148627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EA0E88-B7A1-4E29-BF7C-C23DB0D081C0}"/>
              </a:ext>
            </a:extLst>
          </p:cNvPr>
          <p:cNvSpPr/>
          <p:nvPr/>
        </p:nvSpPr>
        <p:spPr>
          <a:xfrm>
            <a:off x="859410" y="226465"/>
            <a:ext cx="10473179" cy="571410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DF4CE1-FC36-4D03-8749-E85ECDAE9D71}"/>
              </a:ext>
            </a:extLst>
          </p:cNvPr>
          <p:cNvSpPr/>
          <p:nvPr/>
        </p:nvSpPr>
        <p:spPr>
          <a:xfrm>
            <a:off x="991385" y="1159497"/>
            <a:ext cx="4421171" cy="4784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MainPageComp</a:t>
            </a:r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8AD049-6B11-4BBF-AB1C-51D6BFDBE2C4}"/>
              </a:ext>
            </a:extLst>
          </p:cNvPr>
          <p:cNvSpPr/>
          <p:nvPr/>
        </p:nvSpPr>
        <p:spPr>
          <a:xfrm>
            <a:off x="6479355" y="1166566"/>
            <a:ext cx="4421171" cy="4784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068F08-60C3-4F89-BAA2-12A1D4B4FD2D}"/>
              </a:ext>
            </a:extLst>
          </p:cNvPr>
          <p:cNvSpPr/>
          <p:nvPr/>
        </p:nvSpPr>
        <p:spPr>
          <a:xfrm>
            <a:off x="7070102" y="1857081"/>
            <a:ext cx="2820187" cy="1571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E4973C6-7EF3-470B-98D8-BB35243863E6}"/>
              </a:ext>
            </a:extLst>
          </p:cNvPr>
          <p:cNvSpPr/>
          <p:nvPr/>
        </p:nvSpPr>
        <p:spPr>
          <a:xfrm>
            <a:off x="7070103" y="3850064"/>
            <a:ext cx="2997724" cy="18413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EAEAA98-BE3C-4C42-83F8-736196B9B831}"/>
              </a:ext>
            </a:extLst>
          </p:cNvPr>
          <p:cNvSpPr/>
          <p:nvPr/>
        </p:nvSpPr>
        <p:spPr>
          <a:xfrm>
            <a:off x="1470581" y="1564849"/>
            <a:ext cx="1102937" cy="2922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en-IL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B1BCDC1-AFB1-4F96-935A-474C617DACEC}"/>
              </a:ext>
            </a:extLst>
          </p:cNvPr>
          <p:cNvSpPr/>
          <p:nvPr/>
        </p:nvSpPr>
        <p:spPr>
          <a:xfrm>
            <a:off x="3949830" y="1496504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User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E2EE9D0-91EC-424A-BB7E-507CA5D62930}"/>
              </a:ext>
            </a:extLst>
          </p:cNvPr>
          <p:cNvSpPr/>
          <p:nvPr/>
        </p:nvSpPr>
        <p:spPr>
          <a:xfrm>
            <a:off x="2697636" y="1489436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</a:t>
            </a:r>
            <a:endParaRPr lang="en-IL" sz="1200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5E2596-EED3-45FB-9CBB-48D346528B94}"/>
              </a:ext>
            </a:extLst>
          </p:cNvPr>
          <p:cNvGrpSpPr/>
          <p:nvPr/>
        </p:nvGrpSpPr>
        <p:grpSpPr>
          <a:xfrm>
            <a:off x="1206110" y="2016771"/>
            <a:ext cx="3054283" cy="1853145"/>
            <a:chOff x="1265472" y="2357036"/>
            <a:chExt cx="3054283" cy="185314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8DBCC1-BE87-416D-AE3B-99D358BCBF1B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42FABA-67E6-4C23-8A7E-B6D182AD0C48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19D93E-D816-4DD9-9A15-D6E2B220B5BE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E783FE2-1686-4732-B817-D2CAFAFD0216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04B7FB7-8F02-4D76-8E20-45893409F47A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313379C-2A68-46A7-AE6B-11374EFA2D27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7BA3A-066F-42FD-94E5-8685FEA01DC1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E0F5E-C456-4425-931C-81F17A024654}"/>
              </a:ext>
            </a:extLst>
          </p:cNvPr>
          <p:cNvGrpSpPr/>
          <p:nvPr/>
        </p:nvGrpSpPr>
        <p:grpSpPr>
          <a:xfrm>
            <a:off x="1206110" y="3983023"/>
            <a:ext cx="3054283" cy="1853145"/>
            <a:chOff x="1265472" y="2357036"/>
            <a:chExt cx="3054283" cy="185314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891C215-7E3F-429C-A1FB-0BC7F6614B5E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C4EAC5-4908-47CC-96A7-64E78468E0C3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039FC8-A897-4B7E-A900-39E68F419739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C34DF06-E375-461C-ABF3-DE721CA203DA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20AF56D-1669-4EE4-B167-AFE43BE38CD9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E1D25D4-CFB7-462B-8A8A-243D9D2DEB43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581336-22CA-46DE-BFC7-7B3634574D13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75213F2-774F-488F-9FE2-706D57A6F1D8}"/>
              </a:ext>
            </a:extLst>
          </p:cNvPr>
          <p:cNvSpPr txBox="1"/>
          <p:nvPr/>
        </p:nvSpPr>
        <p:spPr>
          <a:xfrm>
            <a:off x="1127234" y="670034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MainPageComp</a:t>
            </a:r>
            <a:endParaRPr lang="en-IL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390656C7-8870-4AE8-8F3C-7F832A4C9999}"/>
              </a:ext>
            </a:extLst>
          </p:cNvPr>
          <p:cNvSpPr/>
          <p:nvPr/>
        </p:nvSpPr>
        <p:spPr>
          <a:xfrm>
            <a:off x="3208283" y="670034"/>
            <a:ext cx="993227" cy="37635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8C25C1-9BE2-4534-AB64-7025EB3DFD54}"/>
              </a:ext>
            </a:extLst>
          </p:cNvPr>
          <p:cNvSpPr txBox="1"/>
          <p:nvPr/>
        </p:nvSpPr>
        <p:spPr>
          <a:xfrm>
            <a:off x="1232112" y="1129801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UserlistComp</a:t>
            </a:r>
            <a:endParaRPr lang="en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75C8F-3D55-45FD-9462-350065F96D50}"/>
              </a:ext>
            </a:extLst>
          </p:cNvPr>
          <p:cNvSpPr txBox="1"/>
          <p:nvPr/>
        </p:nvSpPr>
        <p:spPr>
          <a:xfrm>
            <a:off x="6828582" y="1159071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ToDoandPostlistComp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DC1967-951F-4CC0-B0BF-318BD383C596}"/>
              </a:ext>
            </a:extLst>
          </p:cNvPr>
          <p:cNvSpPr txBox="1"/>
          <p:nvPr/>
        </p:nvSpPr>
        <p:spPr>
          <a:xfrm>
            <a:off x="7070103" y="1989952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ToDolistComp</a:t>
            </a:r>
            <a:endParaRPr lang="en-I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D9A7D9-9B7D-4DAE-8039-EB4BBA7C22D7}"/>
              </a:ext>
            </a:extLst>
          </p:cNvPr>
          <p:cNvSpPr txBox="1"/>
          <p:nvPr/>
        </p:nvSpPr>
        <p:spPr>
          <a:xfrm>
            <a:off x="7070102" y="3955997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PostlistComp</a:t>
            </a:r>
            <a:endParaRPr lang="en-IL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96C65E8-1AF7-4C63-BBBE-68BDF97C5AB1}"/>
              </a:ext>
            </a:extLst>
          </p:cNvPr>
          <p:cNvSpPr/>
          <p:nvPr/>
        </p:nvSpPr>
        <p:spPr>
          <a:xfrm>
            <a:off x="7324980" y="2429797"/>
            <a:ext cx="1574656" cy="361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ToDoComp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47697B0-7129-413B-A3A0-4EB19B434509}"/>
              </a:ext>
            </a:extLst>
          </p:cNvPr>
          <p:cNvSpPr/>
          <p:nvPr/>
        </p:nvSpPr>
        <p:spPr>
          <a:xfrm>
            <a:off x="7324980" y="2902964"/>
            <a:ext cx="1574656" cy="361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ToDoComp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77EDFF6-17BC-408D-BC8A-0B84E4EA2217}"/>
              </a:ext>
            </a:extLst>
          </p:cNvPr>
          <p:cNvSpPr/>
          <p:nvPr/>
        </p:nvSpPr>
        <p:spPr>
          <a:xfrm>
            <a:off x="7303229" y="4451391"/>
            <a:ext cx="1574656" cy="361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PostComp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5FF8F60-1274-4163-8CE6-0B146590B677}"/>
              </a:ext>
            </a:extLst>
          </p:cNvPr>
          <p:cNvSpPr/>
          <p:nvPr/>
        </p:nvSpPr>
        <p:spPr>
          <a:xfrm>
            <a:off x="7324980" y="5038810"/>
            <a:ext cx="1574656" cy="361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PostComp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18B4521D-1CE1-4B0A-B797-B79F232E1C96}"/>
              </a:ext>
            </a:extLst>
          </p:cNvPr>
          <p:cNvSpPr/>
          <p:nvPr/>
        </p:nvSpPr>
        <p:spPr>
          <a:xfrm>
            <a:off x="8733230" y="1906658"/>
            <a:ext cx="670901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E5E349E6-9C62-4AAC-8C8A-CE9B6B044913}"/>
              </a:ext>
            </a:extLst>
          </p:cNvPr>
          <p:cNvSpPr/>
          <p:nvPr/>
        </p:nvSpPr>
        <p:spPr>
          <a:xfrm>
            <a:off x="8877885" y="3959439"/>
            <a:ext cx="670901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</a:t>
            </a:r>
            <a:endParaRPr lang="en-IL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207345-CF8B-4359-80F6-4607DE541785}"/>
              </a:ext>
            </a:extLst>
          </p:cNvPr>
          <p:cNvCxnSpPr/>
          <p:nvPr/>
        </p:nvCxnSpPr>
        <p:spPr>
          <a:xfrm>
            <a:off x="5788267" y="1265196"/>
            <a:ext cx="63062" cy="4491845"/>
          </a:xfrm>
          <a:prstGeom prst="line">
            <a:avLst/>
          </a:prstGeom>
          <a:ln w="57150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U-Turn 51">
            <a:extLst>
              <a:ext uri="{FF2B5EF4-FFF2-40B4-BE49-F238E27FC236}">
                <a16:creationId xmlns:a16="http://schemas.microsoft.com/office/drawing/2014/main" id="{834081DA-5F18-4961-90B2-36DF6271A6BF}"/>
              </a:ext>
            </a:extLst>
          </p:cNvPr>
          <p:cNvSpPr/>
          <p:nvPr/>
        </p:nvSpPr>
        <p:spPr>
          <a:xfrm>
            <a:off x="1308538" y="1665245"/>
            <a:ext cx="45719" cy="457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4CA712-DEF2-406A-A999-441E5C40450F}"/>
              </a:ext>
            </a:extLst>
          </p:cNvPr>
          <p:cNvSpPr txBox="1"/>
          <p:nvPr/>
        </p:nvSpPr>
        <p:spPr>
          <a:xfrm>
            <a:off x="5974140" y="842015"/>
            <a:ext cx="2847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Path=/</a:t>
            </a:r>
            <a:r>
              <a:rPr lang="en-US" sz="1600" i="1" dirty="0" err="1"/>
              <a:t>Todolist</a:t>
            </a:r>
            <a:r>
              <a:rPr lang="en-US" sz="1600" i="1" dirty="0"/>
              <a:t>/:</a:t>
            </a:r>
            <a:r>
              <a:rPr lang="en-US" sz="1600" i="1" dirty="0" err="1"/>
              <a:t>userid</a:t>
            </a:r>
            <a:endParaRPr lang="en-IL" sz="1600" i="1" dirty="0"/>
          </a:p>
        </p:txBody>
      </p:sp>
    </p:spTree>
    <p:extLst>
      <p:ext uri="{BB962C8B-B14F-4D97-AF65-F5344CB8AC3E}">
        <p14:creationId xmlns:p14="http://schemas.microsoft.com/office/powerpoint/2010/main" val="20821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587A916-F1C6-487E-9A0F-15ECD08E26DC}"/>
              </a:ext>
            </a:extLst>
          </p:cNvPr>
          <p:cNvCxnSpPr>
            <a:endCxn id="48" idx="1"/>
          </p:cNvCxnSpPr>
          <p:nvPr/>
        </p:nvCxnSpPr>
        <p:spPr>
          <a:xfrm flipV="1">
            <a:off x="1470581" y="943519"/>
            <a:ext cx="4623238" cy="148627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EA0E88-B7A1-4E29-BF7C-C23DB0D081C0}"/>
              </a:ext>
            </a:extLst>
          </p:cNvPr>
          <p:cNvSpPr/>
          <p:nvPr/>
        </p:nvSpPr>
        <p:spPr>
          <a:xfrm>
            <a:off x="857229" y="473860"/>
            <a:ext cx="10473179" cy="571410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DF4CE1-FC36-4D03-8749-E85ECDAE9D71}"/>
              </a:ext>
            </a:extLst>
          </p:cNvPr>
          <p:cNvSpPr/>
          <p:nvPr/>
        </p:nvSpPr>
        <p:spPr>
          <a:xfrm>
            <a:off x="991385" y="1159497"/>
            <a:ext cx="4421171" cy="4784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MainPageComp</a:t>
            </a:r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8AD049-6B11-4BBF-AB1C-51D6BFDBE2C4}"/>
              </a:ext>
            </a:extLst>
          </p:cNvPr>
          <p:cNvSpPr/>
          <p:nvPr/>
        </p:nvSpPr>
        <p:spPr>
          <a:xfrm>
            <a:off x="6469530" y="1166566"/>
            <a:ext cx="4421171" cy="4784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068F08-60C3-4F89-BAA2-12A1D4B4FD2D}"/>
              </a:ext>
            </a:extLst>
          </p:cNvPr>
          <p:cNvSpPr/>
          <p:nvPr/>
        </p:nvSpPr>
        <p:spPr>
          <a:xfrm>
            <a:off x="7070102" y="1653944"/>
            <a:ext cx="2820187" cy="1775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Title </a:t>
            </a:r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E4973C6-7EF3-470B-98D8-BB35243863E6}"/>
              </a:ext>
            </a:extLst>
          </p:cNvPr>
          <p:cNvSpPr/>
          <p:nvPr/>
        </p:nvSpPr>
        <p:spPr>
          <a:xfrm>
            <a:off x="7070103" y="3850064"/>
            <a:ext cx="2997724" cy="18413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EAEAA98-BE3C-4C42-83F8-736196B9B831}"/>
              </a:ext>
            </a:extLst>
          </p:cNvPr>
          <p:cNvSpPr/>
          <p:nvPr/>
        </p:nvSpPr>
        <p:spPr>
          <a:xfrm>
            <a:off x="1470581" y="1564849"/>
            <a:ext cx="1102937" cy="2922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en-IL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B1BCDC1-AFB1-4F96-935A-474C617DACEC}"/>
              </a:ext>
            </a:extLst>
          </p:cNvPr>
          <p:cNvSpPr/>
          <p:nvPr/>
        </p:nvSpPr>
        <p:spPr>
          <a:xfrm>
            <a:off x="3949830" y="1496504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User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E2EE9D0-91EC-424A-BB7E-507CA5D62930}"/>
              </a:ext>
            </a:extLst>
          </p:cNvPr>
          <p:cNvSpPr/>
          <p:nvPr/>
        </p:nvSpPr>
        <p:spPr>
          <a:xfrm>
            <a:off x="2697636" y="1489436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</a:t>
            </a:r>
            <a:endParaRPr lang="en-IL" sz="1200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5E2596-EED3-45FB-9CBB-48D346528B94}"/>
              </a:ext>
            </a:extLst>
          </p:cNvPr>
          <p:cNvGrpSpPr/>
          <p:nvPr/>
        </p:nvGrpSpPr>
        <p:grpSpPr>
          <a:xfrm>
            <a:off x="1206110" y="2016771"/>
            <a:ext cx="3054283" cy="1853145"/>
            <a:chOff x="1265472" y="2357036"/>
            <a:chExt cx="3054283" cy="185314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8DBCC1-BE87-416D-AE3B-99D358BCBF1B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42FABA-67E6-4C23-8A7E-B6D182AD0C48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19D93E-D816-4DD9-9A15-D6E2B220B5BE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E783FE2-1686-4732-B817-D2CAFAFD0216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04B7FB7-8F02-4D76-8E20-45893409F47A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313379C-2A68-46A7-AE6B-11374EFA2D27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7BA3A-066F-42FD-94E5-8685FEA01DC1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E0F5E-C456-4425-931C-81F17A024654}"/>
              </a:ext>
            </a:extLst>
          </p:cNvPr>
          <p:cNvGrpSpPr/>
          <p:nvPr/>
        </p:nvGrpSpPr>
        <p:grpSpPr>
          <a:xfrm>
            <a:off x="1206110" y="3983023"/>
            <a:ext cx="3054283" cy="1853145"/>
            <a:chOff x="1265472" y="2357036"/>
            <a:chExt cx="3054283" cy="185314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891C215-7E3F-429C-A1FB-0BC7F6614B5E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C4EAC5-4908-47CC-96A7-64E78468E0C3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039FC8-A897-4B7E-A900-39E68F419739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C34DF06-E375-461C-ABF3-DE721CA203DA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20AF56D-1669-4EE4-B167-AFE43BE38CD9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E1D25D4-CFB7-462B-8A8A-243D9D2DEB43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581336-22CA-46DE-BFC7-7B3634574D13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75213F2-774F-488F-9FE2-706D57A6F1D8}"/>
              </a:ext>
            </a:extLst>
          </p:cNvPr>
          <p:cNvSpPr txBox="1"/>
          <p:nvPr/>
        </p:nvSpPr>
        <p:spPr>
          <a:xfrm>
            <a:off x="1127234" y="670034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MainPageComp</a:t>
            </a:r>
            <a:endParaRPr lang="en-IL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390656C7-8870-4AE8-8F3C-7F832A4C9999}"/>
              </a:ext>
            </a:extLst>
          </p:cNvPr>
          <p:cNvSpPr/>
          <p:nvPr/>
        </p:nvSpPr>
        <p:spPr>
          <a:xfrm>
            <a:off x="3208283" y="670034"/>
            <a:ext cx="993227" cy="37635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8C25C1-9BE2-4534-AB64-7025EB3DFD54}"/>
              </a:ext>
            </a:extLst>
          </p:cNvPr>
          <p:cNvSpPr txBox="1"/>
          <p:nvPr/>
        </p:nvSpPr>
        <p:spPr>
          <a:xfrm>
            <a:off x="1232112" y="1129801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UserlistComp</a:t>
            </a:r>
            <a:endParaRPr lang="en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75C8F-3D55-45FD-9462-350065F96D50}"/>
              </a:ext>
            </a:extLst>
          </p:cNvPr>
          <p:cNvSpPr txBox="1"/>
          <p:nvPr/>
        </p:nvSpPr>
        <p:spPr>
          <a:xfrm>
            <a:off x="6813843" y="1158550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ToDoandPostlistComp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DC1967-951F-4CC0-B0BF-318BD383C596}"/>
              </a:ext>
            </a:extLst>
          </p:cNvPr>
          <p:cNvSpPr txBox="1"/>
          <p:nvPr/>
        </p:nvSpPr>
        <p:spPr>
          <a:xfrm>
            <a:off x="7167501" y="1678317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AdtoDoComp</a:t>
            </a:r>
            <a:endParaRPr lang="en-I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D9A7D9-9B7D-4DAE-8039-EB4BBA7C22D7}"/>
              </a:ext>
            </a:extLst>
          </p:cNvPr>
          <p:cNvSpPr txBox="1"/>
          <p:nvPr/>
        </p:nvSpPr>
        <p:spPr>
          <a:xfrm>
            <a:off x="7070102" y="3955997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PostlistComp</a:t>
            </a:r>
            <a:endParaRPr lang="en-IL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77EDFF6-17BC-408D-BC8A-0B84E4EA2217}"/>
              </a:ext>
            </a:extLst>
          </p:cNvPr>
          <p:cNvSpPr/>
          <p:nvPr/>
        </p:nvSpPr>
        <p:spPr>
          <a:xfrm>
            <a:off x="7303229" y="4451391"/>
            <a:ext cx="1574656" cy="361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PostComp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5FF8F60-1274-4163-8CE6-0B146590B677}"/>
              </a:ext>
            </a:extLst>
          </p:cNvPr>
          <p:cNvSpPr/>
          <p:nvPr/>
        </p:nvSpPr>
        <p:spPr>
          <a:xfrm>
            <a:off x="7324980" y="5038810"/>
            <a:ext cx="1574656" cy="361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PostComp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18B4521D-1CE1-4B0A-B797-B79F232E1C96}"/>
              </a:ext>
            </a:extLst>
          </p:cNvPr>
          <p:cNvSpPr/>
          <p:nvPr/>
        </p:nvSpPr>
        <p:spPr>
          <a:xfrm>
            <a:off x="9098879" y="2835733"/>
            <a:ext cx="670901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E5E349E6-9C62-4AAC-8C8A-CE9B6B044913}"/>
              </a:ext>
            </a:extLst>
          </p:cNvPr>
          <p:cNvSpPr/>
          <p:nvPr/>
        </p:nvSpPr>
        <p:spPr>
          <a:xfrm>
            <a:off x="8877885" y="3959439"/>
            <a:ext cx="670901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4CA712-DEF2-406A-A999-441E5C40450F}"/>
              </a:ext>
            </a:extLst>
          </p:cNvPr>
          <p:cNvSpPr txBox="1"/>
          <p:nvPr/>
        </p:nvSpPr>
        <p:spPr>
          <a:xfrm>
            <a:off x="6093819" y="774242"/>
            <a:ext cx="2847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Path=/</a:t>
            </a:r>
            <a:r>
              <a:rPr lang="en-US" sz="1600" i="1" dirty="0" err="1"/>
              <a:t>AddTodo</a:t>
            </a:r>
            <a:r>
              <a:rPr lang="en-US" sz="1600" i="1" dirty="0"/>
              <a:t>/:</a:t>
            </a:r>
            <a:r>
              <a:rPr lang="en-US" sz="1600" i="1" dirty="0" err="1"/>
              <a:t>userid</a:t>
            </a:r>
            <a:endParaRPr lang="en-IL" sz="1600" i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207345-CF8B-4359-80F6-4607DE541785}"/>
              </a:ext>
            </a:extLst>
          </p:cNvPr>
          <p:cNvCxnSpPr/>
          <p:nvPr/>
        </p:nvCxnSpPr>
        <p:spPr>
          <a:xfrm>
            <a:off x="5788267" y="1265196"/>
            <a:ext cx="63062" cy="4491845"/>
          </a:xfrm>
          <a:prstGeom prst="line">
            <a:avLst/>
          </a:prstGeom>
          <a:ln w="57150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U-Turn 51">
            <a:extLst>
              <a:ext uri="{FF2B5EF4-FFF2-40B4-BE49-F238E27FC236}">
                <a16:creationId xmlns:a16="http://schemas.microsoft.com/office/drawing/2014/main" id="{834081DA-5F18-4961-90B2-36DF6271A6BF}"/>
              </a:ext>
            </a:extLst>
          </p:cNvPr>
          <p:cNvSpPr/>
          <p:nvPr/>
        </p:nvSpPr>
        <p:spPr>
          <a:xfrm>
            <a:off x="1308538" y="1665245"/>
            <a:ext cx="45719" cy="457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FA48A8C4-0F86-43C1-A457-CDCE72FA7D13}"/>
              </a:ext>
            </a:extLst>
          </p:cNvPr>
          <p:cNvSpPr/>
          <p:nvPr/>
        </p:nvSpPr>
        <p:spPr>
          <a:xfrm>
            <a:off x="8206984" y="2848651"/>
            <a:ext cx="670901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D50457F9-5134-42CB-9CD8-F619F9E65CBF}"/>
              </a:ext>
            </a:extLst>
          </p:cNvPr>
          <p:cNvSpPr/>
          <p:nvPr/>
        </p:nvSpPr>
        <p:spPr>
          <a:xfrm>
            <a:off x="7849453" y="2388911"/>
            <a:ext cx="1102937" cy="2922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1074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587A916-F1C6-487E-9A0F-15ECD08E26DC}"/>
              </a:ext>
            </a:extLst>
          </p:cNvPr>
          <p:cNvCxnSpPr>
            <a:endCxn id="48" idx="1"/>
          </p:cNvCxnSpPr>
          <p:nvPr/>
        </p:nvCxnSpPr>
        <p:spPr>
          <a:xfrm flipV="1">
            <a:off x="1470581" y="943519"/>
            <a:ext cx="4623238" cy="148627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EA0E88-B7A1-4E29-BF7C-C23DB0D081C0}"/>
              </a:ext>
            </a:extLst>
          </p:cNvPr>
          <p:cNvSpPr/>
          <p:nvPr/>
        </p:nvSpPr>
        <p:spPr>
          <a:xfrm>
            <a:off x="857229" y="473860"/>
            <a:ext cx="10473179" cy="571410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DF4CE1-FC36-4D03-8749-E85ECDAE9D71}"/>
              </a:ext>
            </a:extLst>
          </p:cNvPr>
          <p:cNvSpPr/>
          <p:nvPr/>
        </p:nvSpPr>
        <p:spPr>
          <a:xfrm>
            <a:off x="991385" y="1159497"/>
            <a:ext cx="4421171" cy="4784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MainPageComp</a:t>
            </a:r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8AD049-6B11-4BBF-AB1C-51D6BFDBE2C4}"/>
              </a:ext>
            </a:extLst>
          </p:cNvPr>
          <p:cNvSpPr/>
          <p:nvPr/>
        </p:nvSpPr>
        <p:spPr>
          <a:xfrm>
            <a:off x="6376899" y="1052065"/>
            <a:ext cx="4421171" cy="4784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068F08-60C3-4F89-BAA2-12A1D4B4FD2D}"/>
              </a:ext>
            </a:extLst>
          </p:cNvPr>
          <p:cNvSpPr/>
          <p:nvPr/>
        </p:nvSpPr>
        <p:spPr>
          <a:xfrm>
            <a:off x="7109948" y="3869916"/>
            <a:ext cx="2820187" cy="1775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Title</a:t>
            </a:r>
          </a:p>
          <a:p>
            <a:r>
              <a:rPr lang="en-US" dirty="0"/>
              <a:t>Body</a:t>
            </a:r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EAEAA98-BE3C-4C42-83F8-736196B9B831}"/>
              </a:ext>
            </a:extLst>
          </p:cNvPr>
          <p:cNvSpPr/>
          <p:nvPr/>
        </p:nvSpPr>
        <p:spPr>
          <a:xfrm>
            <a:off x="1470581" y="1564849"/>
            <a:ext cx="1102937" cy="2922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en-IL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B1BCDC1-AFB1-4F96-935A-474C617DACEC}"/>
              </a:ext>
            </a:extLst>
          </p:cNvPr>
          <p:cNvSpPr/>
          <p:nvPr/>
        </p:nvSpPr>
        <p:spPr>
          <a:xfrm>
            <a:off x="3949830" y="1496504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User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E2EE9D0-91EC-424A-BB7E-507CA5D62930}"/>
              </a:ext>
            </a:extLst>
          </p:cNvPr>
          <p:cNvSpPr/>
          <p:nvPr/>
        </p:nvSpPr>
        <p:spPr>
          <a:xfrm>
            <a:off x="2697636" y="1489436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</a:t>
            </a:r>
            <a:endParaRPr lang="en-IL" sz="1200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5E2596-EED3-45FB-9CBB-48D346528B94}"/>
              </a:ext>
            </a:extLst>
          </p:cNvPr>
          <p:cNvGrpSpPr/>
          <p:nvPr/>
        </p:nvGrpSpPr>
        <p:grpSpPr>
          <a:xfrm>
            <a:off x="1206110" y="2016771"/>
            <a:ext cx="3054283" cy="1853145"/>
            <a:chOff x="1265472" y="2357036"/>
            <a:chExt cx="3054283" cy="185314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8DBCC1-BE87-416D-AE3B-99D358BCBF1B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42FABA-67E6-4C23-8A7E-B6D182AD0C48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19D93E-D816-4DD9-9A15-D6E2B220B5BE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E783FE2-1686-4732-B817-D2CAFAFD0216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04B7FB7-8F02-4D76-8E20-45893409F47A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313379C-2A68-46A7-AE6B-11374EFA2D27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7BA3A-066F-42FD-94E5-8685FEA01DC1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E0F5E-C456-4425-931C-81F17A024654}"/>
              </a:ext>
            </a:extLst>
          </p:cNvPr>
          <p:cNvGrpSpPr/>
          <p:nvPr/>
        </p:nvGrpSpPr>
        <p:grpSpPr>
          <a:xfrm>
            <a:off x="1206110" y="3983023"/>
            <a:ext cx="3054283" cy="1853145"/>
            <a:chOff x="1265472" y="2357036"/>
            <a:chExt cx="3054283" cy="185314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891C215-7E3F-429C-A1FB-0BC7F6614B5E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C4EAC5-4908-47CC-96A7-64E78468E0C3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039FC8-A897-4B7E-A900-39E68F419739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C34DF06-E375-461C-ABF3-DE721CA203DA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20AF56D-1669-4EE4-B167-AFE43BE38CD9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E1D25D4-CFB7-462B-8A8A-243D9D2DEB43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581336-22CA-46DE-BFC7-7B3634574D13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75213F2-774F-488F-9FE2-706D57A6F1D8}"/>
              </a:ext>
            </a:extLst>
          </p:cNvPr>
          <p:cNvSpPr txBox="1"/>
          <p:nvPr/>
        </p:nvSpPr>
        <p:spPr>
          <a:xfrm>
            <a:off x="1127234" y="670034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MainPageComp</a:t>
            </a:r>
            <a:endParaRPr lang="en-IL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390656C7-8870-4AE8-8F3C-7F832A4C9999}"/>
              </a:ext>
            </a:extLst>
          </p:cNvPr>
          <p:cNvSpPr/>
          <p:nvPr/>
        </p:nvSpPr>
        <p:spPr>
          <a:xfrm>
            <a:off x="3208283" y="670034"/>
            <a:ext cx="993227" cy="37635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8C25C1-9BE2-4534-AB64-7025EB3DFD54}"/>
              </a:ext>
            </a:extLst>
          </p:cNvPr>
          <p:cNvSpPr txBox="1"/>
          <p:nvPr/>
        </p:nvSpPr>
        <p:spPr>
          <a:xfrm>
            <a:off x="1232112" y="1129801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UserlistComp</a:t>
            </a:r>
            <a:endParaRPr lang="en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75C8F-3D55-45FD-9462-350065F96D50}"/>
              </a:ext>
            </a:extLst>
          </p:cNvPr>
          <p:cNvSpPr txBox="1"/>
          <p:nvPr/>
        </p:nvSpPr>
        <p:spPr>
          <a:xfrm>
            <a:off x="6813843" y="1158550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ToDoandPostlistComp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DC1967-951F-4CC0-B0BF-318BD383C596}"/>
              </a:ext>
            </a:extLst>
          </p:cNvPr>
          <p:cNvSpPr txBox="1"/>
          <p:nvPr/>
        </p:nvSpPr>
        <p:spPr>
          <a:xfrm>
            <a:off x="7207347" y="3894289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AddPostComp</a:t>
            </a:r>
            <a:endParaRPr lang="en-IL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18B4521D-1CE1-4B0A-B797-B79F232E1C96}"/>
              </a:ext>
            </a:extLst>
          </p:cNvPr>
          <p:cNvSpPr/>
          <p:nvPr/>
        </p:nvSpPr>
        <p:spPr>
          <a:xfrm>
            <a:off x="9138725" y="5051705"/>
            <a:ext cx="670901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4CA712-DEF2-406A-A999-441E5C40450F}"/>
              </a:ext>
            </a:extLst>
          </p:cNvPr>
          <p:cNvSpPr txBox="1"/>
          <p:nvPr/>
        </p:nvSpPr>
        <p:spPr>
          <a:xfrm>
            <a:off x="6093819" y="774242"/>
            <a:ext cx="2847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Path=/</a:t>
            </a:r>
            <a:r>
              <a:rPr lang="en-US" sz="1600" i="1" dirty="0" err="1"/>
              <a:t>AddPost</a:t>
            </a:r>
            <a:r>
              <a:rPr lang="en-US" sz="1600" i="1" dirty="0"/>
              <a:t>/:</a:t>
            </a:r>
            <a:r>
              <a:rPr lang="en-US" sz="1600" i="1" dirty="0" err="1"/>
              <a:t>userid</a:t>
            </a:r>
            <a:endParaRPr lang="en-IL" sz="1600" i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207345-CF8B-4359-80F6-4607DE541785}"/>
              </a:ext>
            </a:extLst>
          </p:cNvPr>
          <p:cNvCxnSpPr/>
          <p:nvPr/>
        </p:nvCxnSpPr>
        <p:spPr>
          <a:xfrm>
            <a:off x="5788267" y="1265196"/>
            <a:ext cx="63062" cy="4491845"/>
          </a:xfrm>
          <a:prstGeom prst="line">
            <a:avLst/>
          </a:prstGeom>
          <a:ln w="57150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U-Turn 51">
            <a:extLst>
              <a:ext uri="{FF2B5EF4-FFF2-40B4-BE49-F238E27FC236}">
                <a16:creationId xmlns:a16="http://schemas.microsoft.com/office/drawing/2014/main" id="{834081DA-5F18-4961-90B2-36DF6271A6BF}"/>
              </a:ext>
            </a:extLst>
          </p:cNvPr>
          <p:cNvSpPr/>
          <p:nvPr/>
        </p:nvSpPr>
        <p:spPr>
          <a:xfrm>
            <a:off x="1308538" y="1665245"/>
            <a:ext cx="45719" cy="457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FA48A8C4-0F86-43C1-A457-CDCE72FA7D13}"/>
              </a:ext>
            </a:extLst>
          </p:cNvPr>
          <p:cNvSpPr/>
          <p:nvPr/>
        </p:nvSpPr>
        <p:spPr>
          <a:xfrm>
            <a:off x="8246830" y="5064623"/>
            <a:ext cx="670901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D50457F9-5134-42CB-9CD8-F619F9E65CBF}"/>
              </a:ext>
            </a:extLst>
          </p:cNvPr>
          <p:cNvSpPr/>
          <p:nvPr/>
        </p:nvSpPr>
        <p:spPr>
          <a:xfrm>
            <a:off x="7889299" y="4350354"/>
            <a:ext cx="1102937" cy="2922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en-IL" dirty="0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4BDA6DB5-A54D-4F63-8083-BD8457821152}"/>
              </a:ext>
            </a:extLst>
          </p:cNvPr>
          <p:cNvSpPr/>
          <p:nvPr/>
        </p:nvSpPr>
        <p:spPr>
          <a:xfrm>
            <a:off x="7889299" y="4693068"/>
            <a:ext cx="1102937" cy="2922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en-IL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9281AEC-8212-4B90-BBEA-F09BC66ADD2E}"/>
              </a:ext>
            </a:extLst>
          </p:cNvPr>
          <p:cNvSpPr/>
          <p:nvPr/>
        </p:nvSpPr>
        <p:spPr>
          <a:xfrm>
            <a:off x="7070102" y="1857081"/>
            <a:ext cx="2820187" cy="1571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57E338-09C4-4BD5-BD87-34F0D350CF0B}"/>
              </a:ext>
            </a:extLst>
          </p:cNvPr>
          <p:cNvSpPr txBox="1"/>
          <p:nvPr/>
        </p:nvSpPr>
        <p:spPr>
          <a:xfrm>
            <a:off x="7070103" y="1989952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ToDolistComp</a:t>
            </a:r>
            <a:endParaRPr lang="en-IL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A02163-A51B-495B-B2C5-57BC961EDD92}"/>
              </a:ext>
            </a:extLst>
          </p:cNvPr>
          <p:cNvSpPr/>
          <p:nvPr/>
        </p:nvSpPr>
        <p:spPr>
          <a:xfrm>
            <a:off x="7324980" y="2429797"/>
            <a:ext cx="1574656" cy="361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ToDoComp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B9EDC3B-442B-48F3-86EF-9F9D2C1B0D45}"/>
              </a:ext>
            </a:extLst>
          </p:cNvPr>
          <p:cNvSpPr/>
          <p:nvPr/>
        </p:nvSpPr>
        <p:spPr>
          <a:xfrm>
            <a:off x="7324980" y="2902964"/>
            <a:ext cx="1574656" cy="361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ToDoComp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1E3BA6E5-5965-4ADE-BA8B-67752DA64E41}"/>
              </a:ext>
            </a:extLst>
          </p:cNvPr>
          <p:cNvSpPr/>
          <p:nvPr/>
        </p:nvSpPr>
        <p:spPr>
          <a:xfrm>
            <a:off x="8733230" y="1906658"/>
            <a:ext cx="670901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</a:t>
            </a:r>
            <a:endParaRPr lang="en-I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0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171</Words>
  <Application>Microsoft Office PowerPoint</Application>
  <PresentationFormat>Widescreen</PresentationFormat>
  <Paragraphs>137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Abitbol</dc:creator>
  <cp:lastModifiedBy>Eric Abitbol</cp:lastModifiedBy>
  <cp:revision>3</cp:revision>
  <dcterms:created xsi:type="dcterms:W3CDTF">2021-09-01T16:59:05Z</dcterms:created>
  <dcterms:modified xsi:type="dcterms:W3CDTF">2021-10-21T14:16:39Z</dcterms:modified>
</cp:coreProperties>
</file>