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E5B-C555-4AC7-B0D4-22FD495F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38A30-111A-44D6-9444-C6E6AA6E6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7EAC-7DB2-4ADD-9537-B4F573AB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C24E-D1A6-4545-B385-4EFB981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32D-37C5-4868-9F09-14155F90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2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DAE2-606C-4F7C-A402-7F05B19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FD84-2BBA-47EA-A8C7-A6D95BAE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FACA-5363-450F-A408-CAF05134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E4E6-B6D8-4401-B264-E3E6FFF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3C5C-7AD3-4586-BAF3-AE61B094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2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9787-64AB-438C-8249-02909A132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E2418-F334-43B3-991E-8D0154E56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25CE-F5B2-429F-9C07-EC2F4E2F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B7D2-1F75-40AD-B6F2-5E27551F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4D90-06FF-40E4-8D83-731626F9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6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FEDD-0889-48FB-9531-E0084A1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4C64-627B-410C-8A05-9D58D33D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56C0-058B-425A-BE9F-202605E8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E4F9-4AB3-441F-AB5C-1C9048C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9A88-FECD-42C2-9B00-523A8B8E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1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E349-0C53-4109-8EE1-97040DD5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CA5A9-7871-4AB6-98A0-9E2996AF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7798-BAF0-4FB4-99C7-9B1226ED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13AE-4AB5-4C17-8465-DFC70E2F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39F9-391E-4EC9-8AEA-71A1DA3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8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F7F-24F5-47D9-8A1A-3C49AE0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53F9-A237-4AE9-B2C4-5D0BBC9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39A89-725A-4C7D-9749-AC1731B56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9AA7C-311C-475E-93F4-4E6C2D9A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B903-FF36-4F05-BA2B-3A76FF7E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F8EA-5835-448F-A1C5-67CBA49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4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4FF2-10A0-4C50-87C8-A24511E3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DB75-5D88-4023-928F-BDE6C7B0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5098-AE0F-4346-A9C1-F6F96441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B5D72-1B38-48AE-8D2D-D2B7F7420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C2ACF-13CC-4343-937E-9769133CF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1A2CF-E614-4434-9109-6AEC5920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F774-6DB8-4190-9CB0-A43B7088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3534A-C9D3-4120-9AF3-39ACCCE6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48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61C7-E1CE-4895-AFFC-EFE37C57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8C68F-5DB5-4147-B670-ED9C0C98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E9CE7-8D83-47D3-B59C-1055833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4002B-1626-4884-B1C4-B2DCDAEC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14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B2B7B-FCF9-4D94-AD01-8866AE3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FD9F7-4A2B-4478-B700-40E44AF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C484-8917-49E2-B026-4640E586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1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B746-523C-405D-BFFF-7DA50B70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7113-9DF9-4B6E-9579-F2F38E3D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B5493-9439-4C13-BC23-3046E02B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A487-B9D0-45B8-AF14-1BCDA4DF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02AA9-210B-49CC-9B8A-7DEEF74F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812B-FD1F-4BCA-8B7C-34A8CD29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6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B790-B5E2-4E86-BA39-FAE36DAF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9570D-02A8-4151-B93B-36EE21F3E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B548-F20B-4DB8-99C8-E25CDB7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D5298-94A7-432F-B84B-299E26B3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A255-BB0C-4EE1-92C7-8D8D47D2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49ED-42A4-46FE-9D57-FF896F3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DF556-CC27-4902-A0A7-203187B9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773B-20F5-4405-9920-7E126D8D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27C7-17B2-4FCB-AB4C-72CCE372E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3DC4-8E85-4DB8-990B-7EEA4FAB7A41}" type="datetimeFigureOut">
              <a:rPr lang="en-SG" smtClean="0"/>
              <a:t>19/12/2019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77DA-52DE-454D-A49D-F3611C75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F1F7-4E7D-4324-AA38-52E32A55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CE47-70CE-4086-BAC6-4C0560F0CE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18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7236D574-5609-4A80-A7F9-8E92CD589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7" b="41492"/>
          <a:stretch/>
        </p:blipFill>
        <p:spPr>
          <a:xfrm>
            <a:off x="119858" y="1372709"/>
            <a:ext cx="4480060" cy="36025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5BEF4B-2CB6-48DF-A675-F3C969D645F3}"/>
              </a:ext>
            </a:extLst>
          </p:cNvPr>
          <p:cNvSpPr/>
          <p:nvPr/>
        </p:nvSpPr>
        <p:spPr>
          <a:xfrm>
            <a:off x="1493710" y="2397212"/>
            <a:ext cx="3322596" cy="1422768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948878-1319-4C4E-B0AE-EE95D801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06" y="2487975"/>
            <a:ext cx="2298700" cy="431800"/>
          </a:xfrm>
          <a:prstGeom prst="rect">
            <a:avLst/>
          </a:prstGeom>
        </p:spPr>
      </p:pic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B1D6F3-B16B-4A5B-BEF4-724167B4A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" y="2006098"/>
            <a:ext cx="1899558" cy="343222"/>
          </a:xfrm>
          <a:prstGeom prst="rect">
            <a:avLst/>
          </a:prstGeom>
        </p:spPr>
      </p:pic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A9366A84-8973-48C6-AB5E-B7B24632A9F7}"/>
              </a:ext>
            </a:extLst>
          </p:cNvPr>
          <p:cNvSpPr/>
          <p:nvPr/>
        </p:nvSpPr>
        <p:spPr>
          <a:xfrm rot="16200000">
            <a:off x="1235013" y="2178229"/>
            <a:ext cx="369332" cy="13502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B2888-7169-4C6C-A555-FFD94AD3F52C}"/>
              </a:ext>
            </a:extLst>
          </p:cNvPr>
          <p:cNvSpPr txBox="1"/>
          <p:nvPr/>
        </p:nvSpPr>
        <p:spPr>
          <a:xfrm>
            <a:off x="692252" y="3038022"/>
            <a:ext cx="795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SMB share folder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85C0B-0380-4314-A3AF-D1F521A3883E}"/>
              </a:ext>
            </a:extLst>
          </p:cNvPr>
          <p:cNvSpPr txBox="1"/>
          <p:nvPr/>
        </p:nvSpPr>
        <p:spPr>
          <a:xfrm>
            <a:off x="2815195" y="2006098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Bridged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FAE9F-0243-41F6-818E-A0E6A9D0828D}"/>
              </a:ext>
            </a:extLst>
          </p:cNvPr>
          <p:cNvSpPr txBox="1"/>
          <p:nvPr/>
        </p:nvSpPr>
        <p:spPr>
          <a:xfrm>
            <a:off x="633722" y="1685678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Mac OS Catalina</a:t>
            </a:r>
          </a:p>
        </p:txBody>
      </p:sp>
      <p:pic>
        <p:nvPicPr>
          <p:cNvPr id="23" name="Graphic 22" descr="Wireless router">
            <a:extLst>
              <a:ext uri="{FF2B5EF4-FFF2-40B4-BE49-F238E27FC236}">
                <a16:creationId xmlns:a16="http://schemas.microsoft.com/office/drawing/2014/main" id="{A503B63E-2A2C-4817-8C72-23E15F970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935" y="1047709"/>
            <a:ext cx="2920049" cy="2920049"/>
          </a:xfrm>
          <a:prstGeom prst="rect">
            <a:avLst/>
          </a:prstGeom>
        </p:spPr>
      </p:pic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E8937FFE-4CFF-40F9-9C97-7FDD11FAF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4041" y="1047709"/>
            <a:ext cx="4121774" cy="4121774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9D80B41-7505-4372-9D10-0272078A6759}"/>
              </a:ext>
            </a:extLst>
          </p:cNvPr>
          <p:cNvSpPr/>
          <p:nvPr/>
        </p:nvSpPr>
        <p:spPr>
          <a:xfrm>
            <a:off x="4628287" y="2006098"/>
            <a:ext cx="876026" cy="30594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0B66D220-8841-46AD-861E-A6F60D9FE2B8}"/>
              </a:ext>
            </a:extLst>
          </p:cNvPr>
          <p:cNvSpPr/>
          <p:nvPr/>
        </p:nvSpPr>
        <p:spPr>
          <a:xfrm>
            <a:off x="4896995" y="3210258"/>
            <a:ext cx="495281" cy="30594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FB0E67FD-E993-4B3E-B519-34E0B7DBDD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29" y="2190764"/>
            <a:ext cx="984658" cy="1415196"/>
          </a:xfrm>
          <a:prstGeom prst="rect">
            <a:avLst/>
          </a:prstGeom>
        </p:spPr>
      </p:pic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72A24BD1-3196-40FE-9C5A-38E2E9679346}"/>
              </a:ext>
            </a:extLst>
          </p:cNvPr>
          <p:cNvSpPr/>
          <p:nvPr/>
        </p:nvSpPr>
        <p:spPr>
          <a:xfrm rot="16200000">
            <a:off x="6322951" y="2127296"/>
            <a:ext cx="369332" cy="32345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EF75F-B5BF-4438-9E05-25CEC2887039}"/>
              </a:ext>
            </a:extLst>
          </p:cNvPr>
          <p:cNvSpPr txBox="1"/>
          <p:nvPr/>
        </p:nvSpPr>
        <p:spPr>
          <a:xfrm>
            <a:off x="5845270" y="3857574"/>
            <a:ext cx="146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SMB share folder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62EFBF-EF10-493C-8E4D-AFDADBBB61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2" y="2248556"/>
            <a:ext cx="1311354" cy="1311354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D40AE2A7-EE07-4BAC-9722-3806C4D4D14E}"/>
              </a:ext>
            </a:extLst>
          </p:cNvPr>
          <p:cNvSpPr/>
          <p:nvPr/>
        </p:nvSpPr>
        <p:spPr>
          <a:xfrm>
            <a:off x="7485148" y="2105257"/>
            <a:ext cx="768465" cy="30594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B902F9-4E04-4AFA-977C-6A7062447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65" y="3117343"/>
            <a:ext cx="2425825" cy="565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883C63-345B-4A37-BD81-6622C676F84E}"/>
              </a:ext>
            </a:extLst>
          </p:cNvPr>
          <p:cNvSpPr txBox="1"/>
          <p:nvPr/>
        </p:nvSpPr>
        <p:spPr>
          <a:xfrm>
            <a:off x="8824493" y="1501012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IBM </a:t>
            </a:r>
            <a:r>
              <a:rPr lang="en-SG" dirty="0" err="1"/>
              <a:t>Thinkpad</a:t>
            </a:r>
            <a:r>
              <a:rPr lang="en-SG" dirty="0"/>
              <a:t> 390E</a:t>
            </a:r>
          </a:p>
        </p:txBody>
      </p:sp>
    </p:spTree>
    <p:extLst>
      <p:ext uri="{BB962C8B-B14F-4D97-AF65-F5344CB8AC3E}">
        <p14:creationId xmlns:p14="http://schemas.microsoft.com/office/powerpoint/2010/main" val="13486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7D696A-C8F4-4B9F-AFD3-9EB6E717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5" y="1908813"/>
            <a:ext cx="3040373" cy="30403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CDD248-9B26-4E70-BFE0-F78C3BF58964}"/>
              </a:ext>
            </a:extLst>
          </p:cNvPr>
          <p:cNvSpPr/>
          <p:nvPr/>
        </p:nvSpPr>
        <p:spPr>
          <a:xfrm>
            <a:off x="4570722" y="2912114"/>
            <a:ext cx="2571750" cy="802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HTTP to HTTPS proxy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1212026-3C1E-42EE-9D62-4681C859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3156" y="2956564"/>
            <a:ext cx="2854944" cy="713736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21E3447-65D1-44EC-B072-8C65830923C6}"/>
              </a:ext>
            </a:extLst>
          </p:cNvPr>
          <p:cNvSpPr/>
          <p:nvPr/>
        </p:nvSpPr>
        <p:spPr>
          <a:xfrm>
            <a:off x="3425314" y="3122932"/>
            <a:ext cx="857250" cy="381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E871BB1-1741-4570-A809-9CEBAD2C7F33}"/>
              </a:ext>
            </a:extLst>
          </p:cNvPr>
          <p:cNvSpPr/>
          <p:nvPr/>
        </p:nvSpPr>
        <p:spPr>
          <a:xfrm>
            <a:off x="7430631" y="3135632"/>
            <a:ext cx="857250" cy="355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2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CD8B2C-2E10-469B-BAC2-F3E9AB74D8F7}"/>
              </a:ext>
            </a:extLst>
          </p:cNvPr>
          <p:cNvSpPr/>
          <p:nvPr/>
        </p:nvSpPr>
        <p:spPr>
          <a:xfrm>
            <a:off x="1924341" y="2621773"/>
            <a:ext cx="2012950" cy="1104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Test.mak</a:t>
            </a:r>
          </a:p>
          <a:p>
            <a:pPr algn="ctr"/>
            <a:r>
              <a:rPr lang="en-SG" dirty="0" err="1"/>
              <a:t>TestMain.c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FEB48-5235-4FA9-B80B-4993648E74E1}"/>
              </a:ext>
            </a:extLst>
          </p:cNvPr>
          <p:cNvSpPr/>
          <p:nvPr/>
        </p:nvSpPr>
        <p:spPr>
          <a:xfrm>
            <a:off x="6023053" y="215560"/>
            <a:ext cx="4021392" cy="1927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sz="1600" dirty="0" err="1"/>
              <a:t>Jsnparse</a:t>
            </a:r>
            <a:endParaRPr lang="en-SG" sz="1600" dirty="0"/>
          </a:p>
          <a:p>
            <a:r>
              <a:rPr lang="en-SG" sz="1600" dirty="0" err="1"/>
              <a:t>jsnparse.h</a:t>
            </a:r>
            <a:endParaRPr lang="en-SG" sz="1600" dirty="0"/>
          </a:p>
          <a:p>
            <a:r>
              <a:rPr lang="en-SG" sz="1600" dirty="0" err="1"/>
              <a:t>jsnparse.c</a:t>
            </a:r>
            <a:endParaRPr lang="en-SG" sz="1600" dirty="0"/>
          </a:p>
          <a:p>
            <a:r>
              <a:rPr lang="en-SG" sz="1600" dirty="0" err="1"/>
              <a:t>test.h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test_jsnparse_parseChannelList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test_jsnparse_parseMessageList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test_jsnparse</a:t>
            </a:r>
            <a:r>
              <a:rPr lang="en-SG" sz="1600" dirty="0"/>
              <a:t>()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DE5ABC-C9A6-491F-9479-04F82A03A1A5}"/>
              </a:ext>
            </a:extLst>
          </p:cNvPr>
          <p:cNvSpPr/>
          <p:nvPr/>
        </p:nvSpPr>
        <p:spPr>
          <a:xfrm>
            <a:off x="6023053" y="2210550"/>
            <a:ext cx="3972531" cy="19273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sz="1600" dirty="0"/>
              <a:t>Network</a:t>
            </a:r>
          </a:p>
          <a:p>
            <a:r>
              <a:rPr lang="en-SG" sz="1600" dirty="0" err="1"/>
              <a:t>network.h</a:t>
            </a:r>
            <a:endParaRPr lang="en-SG" sz="1600" dirty="0"/>
          </a:p>
          <a:p>
            <a:r>
              <a:rPr lang="en-SG" sz="1600" dirty="0" err="1"/>
              <a:t>network.c</a:t>
            </a:r>
            <a:endParaRPr lang="en-SG" sz="1600" dirty="0"/>
          </a:p>
          <a:p>
            <a:r>
              <a:rPr lang="en-SG" sz="1600" dirty="0" err="1"/>
              <a:t>test.h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test_data_send_recv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test_large_data_send_recv</a:t>
            </a:r>
            <a:r>
              <a:rPr lang="en-GB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test_network</a:t>
            </a:r>
            <a:r>
              <a:rPr lang="en-SG" sz="1600" dirty="0"/>
              <a:t>()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E35FC-617E-4BA0-8B37-E83252793943}"/>
              </a:ext>
            </a:extLst>
          </p:cNvPr>
          <p:cNvSpPr/>
          <p:nvPr/>
        </p:nvSpPr>
        <p:spPr>
          <a:xfrm>
            <a:off x="6023053" y="4199617"/>
            <a:ext cx="3972531" cy="22545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sz="1600" dirty="0" err="1"/>
              <a:t>RestAPI</a:t>
            </a:r>
            <a:endParaRPr lang="en-SG" sz="1600" dirty="0"/>
          </a:p>
          <a:p>
            <a:r>
              <a:rPr lang="en-SG" sz="1600" dirty="0" err="1"/>
              <a:t>restapi.h</a:t>
            </a:r>
            <a:endParaRPr lang="en-SG" sz="1600" dirty="0"/>
          </a:p>
          <a:p>
            <a:r>
              <a:rPr lang="en-SG" sz="1600" dirty="0" err="1"/>
              <a:t>restapi.c</a:t>
            </a:r>
            <a:endParaRPr lang="en-SG" sz="1600" dirty="0"/>
          </a:p>
          <a:p>
            <a:r>
              <a:rPr lang="en-SG" sz="1600" dirty="0" err="1"/>
              <a:t>test.h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test_restapi_sendMessageToChannel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test_restapi_getChannelMessages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test_restapi_getChannelList</a:t>
            </a:r>
            <a:r>
              <a:rPr lang="en-SG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test_restapi</a:t>
            </a:r>
            <a:r>
              <a:rPr lang="en-SG" sz="1600" dirty="0"/>
              <a:t>()</a:t>
            </a:r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601F8EFB-7EE7-4803-95ED-9AF16CCF2EA6}"/>
              </a:ext>
            </a:extLst>
          </p:cNvPr>
          <p:cNvSpPr/>
          <p:nvPr/>
        </p:nvSpPr>
        <p:spPr>
          <a:xfrm rot="10800000">
            <a:off x="8877935" y="3437663"/>
            <a:ext cx="991181" cy="57801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6D0C5040-CE11-4E0C-BD36-A8110D798FEA}"/>
              </a:ext>
            </a:extLst>
          </p:cNvPr>
          <p:cNvSpPr/>
          <p:nvPr/>
        </p:nvSpPr>
        <p:spPr>
          <a:xfrm rot="10800000">
            <a:off x="9458107" y="5595182"/>
            <a:ext cx="480814" cy="6267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B0EE5FAB-5B00-42CC-96D4-88ED4AD62ABE}"/>
              </a:ext>
            </a:extLst>
          </p:cNvPr>
          <p:cNvSpPr/>
          <p:nvPr/>
        </p:nvSpPr>
        <p:spPr>
          <a:xfrm rot="10800000">
            <a:off x="9322685" y="1470653"/>
            <a:ext cx="602276" cy="578019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901FE440-B3CD-4929-A2E1-9429B417138B}"/>
              </a:ext>
            </a:extLst>
          </p:cNvPr>
          <p:cNvSpPr/>
          <p:nvPr/>
        </p:nvSpPr>
        <p:spPr>
          <a:xfrm rot="10800000">
            <a:off x="5364480" y="837617"/>
            <a:ext cx="731520" cy="74725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001FA87F-D0E3-4C0C-B003-45BCB034A7B0}"/>
              </a:ext>
            </a:extLst>
          </p:cNvPr>
          <p:cNvSpPr/>
          <p:nvPr/>
        </p:nvSpPr>
        <p:spPr>
          <a:xfrm rot="10800000">
            <a:off x="5364480" y="2786787"/>
            <a:ext cx="731520" cy="862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8851FA1A-A422-4A2C-B4FE-EE2DE15E69F1}"/>
              </a:ext>
            </a:extLst>
          </p:cNvPr>
          <p:cNvSpPr/>
          <p:nvPr/>
        </p:nvSpPr>
        <p:spPr>
          <a:xfrm rot="10800000">
            <a:off x="5473838" y="4824673"/>
            <a:ext cx="731520" cy="873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A3A628-B237-4D43-9161-755055A11592}"/>
              </a:ext>
            </a:extLst>
          </p:cNvPr>
          <p:cNvSpPr/>
          <p:nvPr/>
        </p:nvSpPr>
        <p:spPr>
          <a:xfrm rot="20128567">
            <a:off x="3411857" y="2394645"/>
            <a:ext cx="2856906" cy="315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9DCDF12-344B-4CD3-831B-D3A49C35B49D}"/>
              </a:ext>
            </a:extLst>
          </p:cNvPr>
          <p:cNvSpPr/>
          <p:nvPr/>
        </p:nvSpPr>
        <p:spPr>
          <a:xfrm rot="796391">
            <a:off x="3648300" y="3492619"/>
            <a:ext cx="2469134" cy="315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B04DEA5-34A6-4E40-ACFE-E5662ED417BC}"/>
              </a:ext>
            </a:extLst>
          </p:cNvPr>
          <p:cNvSpPr/>
          <p:nvPr/>
        </p:nvSpPr>
        <p:spPr>
          <a:xfrm rot="2478576">
            <a:off x="2634685" y="4659450"/>
            <a:ext cx="3858520" cy="315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9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9</cp:revision>
  <dcterms:created xsi:type="dcterms:W3CDTF">2019-12-18T14:34:20Z</dcterms:created>
  <dcterms:modified xsi:type="dcterms:W3CDTF">2019-12-19T02:23:42Z</dcterms:modified>
</cp:coreProperties>
</file>