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6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6976-D439-7D43-B942-5A54C2A4D2C4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8D16-449C-CE4A-B353-04B7C096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5-03 at 6.02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2" y="1162271"/>
            <a:ext cx="8115300" cy="5143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086241" y="2346975"/>
            <a:ext cx="0" cy="1539225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4086241" y="3465240"/>
            <a:ext cx="585717" cy="874471"/>
          </a:xfrm>
          <a:custGeom>
            <a:avLst/>
            <a:gdLst>
              <a:gd name="connsiteX0" fmla="*/ 0 w 585717"/>
              <a:gd name="connsiteY0" fmla="*/ 0 h 874471"/>
              <a:gd name="connsiteX1" fmla="*/ 400341 w 585717"/>
              <a:gd name="connsiteY1" fmla="*/ 151863 h 874471"/>
              <a:gd name="connsiteX2" fmla="*/ 579805 w 585717"/>
              <a:gd name="connsiteY2" fmla="*/ 469395 h 874471"/>
              <a:gd name="connsiteX3" fmla="*/ 538390 w 585717"/>
              <a:gd name="connsiteY3" fmla="*/ 828344 h 874471"/>
              <a:gd name="connsiteX4" fmla="*/ 496975 w 585717"/>
              <a:gd name="connsiteY4" fmla="*/ 869762 h 87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717" h="874471">
                <a:moveTo>
                  <a:pt x="0" y="0"/>
                </a:moveTo>
                <a:cubicBezTo>
                  <a:pt x="151853" y="36815"/>
                  <a:pt x="303707" y="73631"/>
                  <a:pt x="400341" y="151863"/>
                </a:cubicBezTo>
                <a:cubicBezTo>
                  <a:pt x="496975" y="230096"/>
                  <a:pt x="556797" y="356648"/>
                  <a:pt x="579805" y="469395"/>
                </a:cubicBezTo>
                <a:cubicBezTo>
                  <a:pt x="602813" y="582142"/>
                  <a:pt x="552195" y="761616"/>
                  <a:pt x="538390" y="828344"/>
                </a:cubicBezTo>
                <a:cubicBezTo>
                  <a:pt x="524585" y="895072"/>
                  <a:pt x="496975" y="869762"/>
                  <a:pt x="496975" y="869762"/>
                </a:cubicBezTo>
              </a:path>
            </a:pathLst>
          </a:custGeom>
          <a:ln w="285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0752" y="3203630"/>
            <a:ext cx="422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Θ</a:t>
            </a:r>
            <a:endParaRPr lang="en-US" sz="2800" dirty="0"/>
          </a:p>
        </p:txBody>
      </p:sp>
      <p:sp>
        <p:nvSpPr>
          <p:cNvPr id="11" name="Isosceles Triangle 10"/>
          <p:cNvSpPr/>
          <p:nvPr/>
        </p:nvSpPr>
        <p:spPr>
          <a:xfrm rot="11983934">
            <a:off x="4535921" y="4024787"/>
            <a:ext cx="228679" cy="284678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6241" y="216230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radians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83558" y="3994541"/>
            <a:ext cx="1297657" cy="0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3810" y="356401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411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erci manzi</dc:creator>
  <cp:lastModifiedBy>erci manzi</cp:lastModifiedBy>
  <cp:revision>3</cp:revision>
  <dcterms:created xsi:type="dcterms:W3CDTF">2017-05-03T10:06:33Z</dcterms:created>
  <dcterms:modified xsi:type="dcterms:W3CDTF">2017-05-03T11:19:16Z</dcterms:modified>
</cp:coreProperties>
</file>