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0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DF18-A8AF-4CA0-991E-227CB6BDD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E4105-1E97-4743-A70E-A877E2D18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B2845-EE40-4A00-B1EE-124C1F2F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0886-72C8-4CEC-A8DC-E8CFC769D42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C4BC3-C57B-4DE4-882C-677F423A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233CC-5C9C-40EA-94EE-5BC7DB62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952-6A6B-4CC3-881E-286C53A1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2D4C-6802-4683-AC9B-E5CBA676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CDB16-E307-407D-B5B3-B7B53D7CB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E0F3E-2457-47EB-8788-126611B7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0886-72C8-4CEC-A8DC-E8CFC769D42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6F340-0CAA-4193-8271-7F8C9B24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7283-BD1A-4547-9174-68B99CAA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952-6A6B-4CC3-881E-286C53A1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6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4D8CB-93A2-4EC8-870D-3450F2B6C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4E366-CB20-4E47-992A-A204AD7FD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54488-CE2E-4B63-81A7-ECD47E9E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0886-72C8-4CEC-A8DC-E8CFC769D42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FAFD0-9E8D-4B11-97B8-D77BEE76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F77FD-6334-4D9C-A203-3DB21B10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952-6A6B-4CC3-881E-286C53A1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5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AB06-7846-43EE-8536-53DA953A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104AD-AEE1-4BC4-AD23-B6801477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ED0CF-B48A-4565-B3C0-6B632091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0886-72C8-4CEC-A8DC-E8CFC769D42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B67F-3D4C-444A-9699-D5608452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11547-E70D-478F-8E0D-D3410B22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952-6A6B-4CC3-881E-286C53A1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A62C-8E3B-42DC-8BF9-3EBE603C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AFCD9-0A6D-4208-8A1B-D264D349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7E53F-EDF1-4ED1-B82D-C89FFC3A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0886-72C8-4CEC-A8DC-E8CFC769D42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5D980-0E9A-47C6-8530-0721816D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9B5F-8CBF-4181-93B2-702DAC36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952-6A6B-4CC3-881E-286C53A1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4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2F53-BBDE-4226-9A14-6BB85A59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A4F6-EFBE-409A-9D02-CA4FEC47F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E145E-169B-402B-B1CD-D531C3FCF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AE280-303C-4E93-9359-0C9DEB9B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0886-72C8-4CEC-A8DC-E8CFC769D42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BA66B-7152-45F1-99BD-AA85D697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94375-45B5-4318-B059-F2DA94DC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952-6A6B-4CC3-881E-286C53A1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2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E48F-C370-4BA2-97EE-6DA34915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E365-ADDA-4977-AFB6-87E302C41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53670-6D8D-48C7-9ADE-2AA33BE1A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E64A8-DC8E-4F1A-A58C-AEA422F0D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D052-63CA-4E7E-B0C6-91BB293DF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2672E-3A00-483E-973F-3EE7C9F0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0886-72C8-4CEC-A8DC-E8CFC769D42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0058A-4A72-43F6-8F69-989C95EE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FFCE2-A734-4090-9B9B-D2F1816B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952-6A6B-4CC3-881E-286C53A1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2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1E38-DD6A-4EC0-8D7B-0B84357F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B1F1A-6A2F-474E-B2ED-2196377D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0886-72C8-4CEC-A8DC-E8CFC769D42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85C6F-C18D-4469-A976-977D0D69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89CC5-1A98-41FA-B6AC-A5B3E4C1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952-6A6B-4CC3-881E-286C53A1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132565-B8AC-4C24-8E33-FD571FDC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0886-72C8-4CEC-A8DC-E8CFC769D42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42EA3-D8EE-4458-99AF-D67112C4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5E4DF-2672-407C-B2BA-5CF2A5AD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952-6A6B-4CC3-881E-286C53A1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8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E86B-A5B5-414B-9530-C70E314C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6AC1D-31F0-48DF-A3E5-50D89819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A39F4-5A68-429C-B274-E1CE9446B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47A06-3214-4BF8-96FF-A9568473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0886-72C8-4CEC-A8DC-E8CFC769D42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6394C-575B-4BA0-BB92-67104A2C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71E9E-06EE-49FC-A443-DAD85627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952-6A6B-4CC3-881E-286C53A1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ACDE-65A6-473C-B888-7B79555D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24A8F-5D10-45E9-9A6D-F0DC97F62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3595A-803C-4DF7-8EC1-C5104CA5A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204D9-F97E-45CF-8202-A0C6C32A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0886-72C8-4CEC-A8DC-E8CFC769D42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283B1-2E57-495A-86F9-6C751CD2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15C40-7C01-4FE9-B118-D0AF9C4A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952-6A6B-4CC3-881E-286C53A1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2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53746-0372-44DA-A5F4-F1298012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50F19-214A-438B-BCBD-75190BF8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1A2BD-5FEC-45F7-93CA-3495B8401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A0886-72C8-4CEC-A8DC-E8CFC769D42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C3A75-DA6E-4EB3-884A-AEDCCA50C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ECA50-72DE-43D1-951B-6CD192D6F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BF952-6A6B-4CC3-881E-286C53A1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2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A4E3-2C3E-4BE4-9CC9-4814B1A9A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No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BDA2C-B214-4B4D-B519-11B300C3D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6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No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content</dc:title>
  <dc:creator>Eric</dc:creator>
  <cp:lastModifiedBy>Eric</cp:lastModifiedBy>
  <cp:revision>1</cp:revision>
  <dcterms:created xsi:type="dcterms:W3CDTF">2019-11-16T17:05:43Z</dcterms:created>
  <dcterms:modified xsi:type="dcterms:W3CDTF">2019-11-16T17:05:49Z</dcterms:modified>
</cp:coreProperties>
</file>