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321" r:id="rId3"/>
    <p:sldId id="308" r:id="rId4"/>
    <p:sldId id="328" r:id="rId5"/>
    <p:sldId id="311" r:id="rId6"/>
    <p:sldId id="294" r:id="rId7"/>
    <p:sldId id="262" r:id="rId8"/>
    <p:sldId id="322" r:id="rId9"/>
    <p:sldId id="324" r:id="rId10"/>
    <p:sldId id="291" r:id="rId11"/>
    <p:sldId id="312" r:id="rId12"/>
    <p:sldId id="289" r:id="rId13"/>
    <p:sldId id="319" r:id="rId14"/>
    <p:sldId id="295" r:id="rId15"/>
    <p:sldId id="297" r:id="rId16"/>
    <p:sldId id="315" r:id="rId17"/>
    <p:sldId id="320" r:id="rId18"/>
    <p:sldId id="300" r:id="rId19"/>
    <p:sldId id="331" r:id="rId20"/>
    <p:sldId id="302" r:id="rId21"/>
    <p:sldId id="301" r:id="rId22"/>
    <p:sldId id="323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6FF33"/>
    <a:srgbClr val="79B8B6"/>
    <a:srgbClr val="A4D6D5"/>
    <a:srgbClr val="B0C4DD"/>
    <a:srgbClr val="92ACCD"/>
    <a:srgbClr val="EAB200"/>
    <a:srgbClr val="6C92C0"/>
    <a:srgbClr val="F78D8D"/>
    <a:srgbClr val="48A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74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0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vdetect.azurewebsites.net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753989" y="1738042"/>
            <a:ext cx="6955750" cy="3177734"/>
            <a:chOff x="2852041" y="1829482"/>
            <a:chExt cx="6955750" cy="3177734"/>
          </a:xfrm>
        </p:grpSpPr>
        <p:sp>
          <p:nvSpPr>
            <p:cNvPr id="37" name="文本框 1"/>
            <p:cNvSpPr txBox="1"/>
            <p:nvPr/>
          </p:nvSpPr>
          <p:spPr>
            <a:xfrm>
              <a:off x="2852041" y="2949021"/>
              <a:ext cx="69557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微軟正黑體" panose="020B0604030504040204" pitchFamily="34" charset="-120"/>
                </a:rPr>
                <a:t>暑期實習成果報告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939272" y="1829482"/>
              <a:ext cx="231345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cs typeface="+mn-ea"/>
                  <a:sym typeface="+mn-lt"/>
                </a:rPr>
                <a:t>2020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4139583" y="4025367"/>
              <a:ext cx="3912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Gateway</a:t>
              </a: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狀態網頁製作</a:t>
              </a:r>
            </a:p>
          </p:txBody>
        </p:sp>
        <p:grpSp>
          <p:nvGrpSpPr>
            <p:cNvPr id="40" name="组合 3"/>
            <p:cNvGrpSpPr/>
            <p:nvPr/>
          </p:nvGrpSpPr>
          <p:grpSpPr>
            <a:xfrm>
              <a:off x="4843463" y="4750041"/>
              <a:ext cx="2520286" cy="257175"/>
              <a:chOff x="4843463" y="4520714"/>
              <a:chExt cx="2520286" cy="257175"/>
            </a:xfrm>
          </p:grpSpPr>
          <p:sp>
            <p:nvSpPr>
              <p:cNvPr id="44" name="椭圆 2"/>
              <p:cNvSpPr/>
              <p:nvPr/>
            </p:nvSpPr>
            <p:spPr>
              <a:xfrm>
                <a:off x="4843463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椭圆 10"/>
              <p:cNvSpPr/>
              <p:nvPr/>
            </p:nvSpPr>
            <p:spPr>
              <a:xfrm>
                <a:off x="5296085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椭圆 14"/>
              <p:cNvSpPr/>
              <p:nvPr/>
            </p:nvSpPr>
            <p:spPr>
              <a:xfrm>
                <a:off x="5748707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椭圆 15"/>
              <p:cNvSpPr/>
              <p:nvPr/>
            </p:nvSpPr>
            <p:spPr>
              <a:xfrm>
                <a:off x="6201329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椭圆 16"/>
              <p:cNvSpPr/>
              <p:nvPr/>
            </p:nvSpPr>
            <p:spPr>
              <a:xfrm>
                <a:off x="6653951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17"/>
              <p:cNvSpPr/>
              <p:nvPr/>
            </p:nvSpPr>
            <p:spPr>
              <a:xfrm>
                <a:off x="7106574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7"/>
            <p:cNvGrpSpPr/>
            <p:nvPr/>
          </p:nvGrpSpPr>
          <p:grpSpPr>
            <a:xfrm>
              <a:off x="4067175" y="2457450"/>
              <a:ext cx="4057650" cy="0"/>
              <a:chOff x="4129088" y="2457450"/>
              <a:chExt cx="4057650" cy="0"/>
            </a:xfrm>
          </p:grpSpPr>
          <p:cxnSp>
            <p:nvCxnSpPr>
              <p:cNvPr id="42" name="直接连接符 5"/>
              <p:cNvCxnSpPr/>
              <p:nvPr/>
            </p:nvCxnSpPr>
            <p:spPr>
              <a:xfrm>
                <a:off x="4129088" y="2457450"/>
                <a:ext cx="971550" cy="0"/>
              </a:xfrm>
              <a:prstGeom prst="line">
                <a:avLst/>
              </a:prstGeom>
              <a:ln w="25400">
                <a:solidFill>
                  <a:srgbClr val="6C92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8"/>
              <p:cNvCxnSpPr/>
              <p:nvPr/>
            </p:nvCxnSpPr>
            <p:spPr>
              <a:xfrm>
                <a:off x="7215188" y="2457450"/>
                <a:ext cx="971550" cy="0"/>
              </a:xfrm>
              <a:prstGeom prst="line">
                <a:avLst/>
              </a:prstGeom>
              <a:ln w="25400">
                <a:solidFill>
                  <a:srgbClr val="48A2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023" y="52166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140829" y="1685924"/>
            <a:ext cx="3914775" cy="1228725"/>
            <a:chOff x="4867123" y="1752599"/>
            <a:chExt cx="3914775" cy="1228725"/>
          </a:xfrm>
          <a:solidFill>
            <a:srgbClr val="B0C4DD"/>
          </a:solidFill>
        </p:grpSpPr>
        <p:sp>
          <p:nvSpPr>
            <p:cNvPr id="13" name="矩形 12"/>
            <p:cNvSpPr/>
            <p:nvPr/>
          </p:nvSpPr>
          <p:spPr>
            <a:xfrm>
              <a:off x="4867123" y="1752599"/>
              <a:ext cx="3914775" cy="122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867123" y="2105352"/>
              <a:ext cx="3139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增加資料易讀性</a:t>
              </a:r>
              <a:endPara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286223" y="3136322"/>
            <a:ext cx="3914775" cy="1228725"/>
            <a:chOff x="5869517" y="1752599"/>
            <a:chExt cx="3914775" cy="1228725"/>
          </a:xfrm>
        </p:grpSpPr>
        <p:sp>
          <p:nvSpPr>
            <p:cNvPr id="20" name="矩形 19"/>
            <p:cNvSpPr/>
            <p:nvPr/>
          </p:nvSpPr>
          <p:spPr>
            <a:xfrm>
              <a:off x="5869517" y="1752599"/>
              <a:ext cx="3914775" cy="1228725"/>
            </a:xfrm>
            <a:prstGeom prst="rect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9517" y="2105352"/>
              <a:ext cx="3421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快速判斷斷線原因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140828" y="4586720"/>
            <a:ext cx="3914775" cy="1228725"/>
            <a:chOff x="5869517" y="1752599"/>
            <a:chExt cx="3914775" cy="1228725"/>
          </a:xfrm>
          <a:solidFill>
            <a:srgbClr val="B0C4DD"/>
          </a:solidFill>
        </p:grpSpPr>
        <p:sp>
          <p:nvSpPr>
            <p:cNvPr id="24" name="矩形 23"/>
            <p:cNvSpPr/>
            <p:nvPr/>
          </p:nvSpPr>
          <p:spPr>
            <a:xfrm>
              <a:off x="5869517" y="1752599"/>
              <a:ext cx="3914775" cy="122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869517" y="2105352"/>
              <a:ext cx="3421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網站其他附加功能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0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>
            <a:hlinkClick r:id="rId3"/>
          </p:cNvPr>
          <p:cNvSpPr/>
          <p:nvPr/>
        </p:nvSpPr>
        <p:spPr>
          <a:xfrm>
            <a:off x="4819993" y="2828835"/>
            <a:ext cx="4742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網站</a:t>
            </a:r>
            <a:r>
              <a:rPr lang="en-US" altLang="zh-TW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Demo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5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使用工具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6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01" y="1043258"/>
            <a:ext cx="4609397" cy="46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50341" y="1483289"/>
            <a:ext cx="7338885" cy="3086507"/>
            <a:chOff x="2433963" y="1541479"/>
            <a:chExt cx="7338885" cy="3086507"/>
          </a:xfrm>
        </p:grpSpPr>
        <p:sp>
          <p:nvSpPr>
            <p:cNvPr id="4" name="文字方塊 3"/>
            <p:cNvSpPr txBox="1"/>
            <p:nvPr/>
          </p:nvSpPr>
          <p:spPr>
            <a:xfrm>
              <a:off x="3758670" y="1541479"/>
              <a:ext cx="4453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Life </a:t>
              </a:r>
              <a:r>
                <a:rPr lang="en-US" altLang="zh-TW" sz="7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is </a:t>
              </a:r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short</a:t>
              </a:r>
              <a:endPara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33963" y="3427657"/>
              <a:ext cx="7338885" cy="1200329"/>
              <a:chOff x="2730825" y="3400437"/>
              <a:chExt cx="7338885" cy="120032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092" y="3520171"/>
                <a:ext cx="3723618" cy="108059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730825" y="3400437"/>
                <a:ext cx="36152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7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You </a:t>
                </a:r>
                <a:r>
                  <a:rPr lang="en-US" altLang="zh-TW" sz="7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need</a:t>
                </a:r>
                <a:endParaRPr lang="zh-TW" altLang="en-US" sz="7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0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85" y="2266161"/>
            <a:ext cx="600502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6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985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問題與解決方</a:t>
            </a:r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案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24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6820" y="1843950"/>
            <a:ext cx="124586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「我寫好了一支程式</a:t>
            </a:r>
            <a:r>
              <a:rPr lang="zh-TW" altLang="en-US" sz="4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0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</a:p>
          <a:p>
            <a:r>
              <a:rPr lang="en-US" altLang="zh-TW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4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我的電腦上可以正常運作</a:t>
            </a:r>
            <a:r>
              <a:rPr lang="zh-TW" altLang="en-US" sz="4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0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40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但</a:t>
            </a:r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搬到你的電腦上可能就爆掉」。</a:t>
            </a:r>
          </a:p>
        </p:txBody>
      </p:sp>
    </p:spTree>
    <p:extLst>
      <p:ext uri="{BB962C8B-B14F-4D97-AF65-F5344CB8AC3E}">
        <p14:creationId xmlns:p14="http://schemas.microsoft.com/office/powerpoint/2010/main" val="14747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0" y="603797"/>
            <a:ext cx="10044685" cy="5289926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110170" y="888572"/>
            <a:ext cx="9196548" cy="2816691"/>
            <a:chOff x="1344939" y="806923"/>
            <a:chExt cx="9196548" cy="281669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80" y="3071087"/>
              <a:ext cx="8287907" cy="55252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939" y="806923"/>
              <a:ext cx="3102369" cy="1136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5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70" y="603796"/>
            <a:ext cx="10044685" cy="56501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0" y="836931"/>
            <a:ext cx="3309839" cy="9969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11" y="2067005"/>
            <a:ext cx="8227401" cy="27239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344" y="4790995"/>
            <a:ext cx="1542191" cy="15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自我介紹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14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66" y="2509338"/>
            <a:ext cx="6725467" cy="17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90" y="480059"/>
            <a:ext cx="7616674" cy="59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7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985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實習成長與收穫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81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522921" y="1191421"/>
            <a:ext cx="4077025" cy="3009741"/>
            <a:chOff x="1961396" y="1343184"/>
            <a:chExt cx="3638550" cy="2686050"/>
          </a:xfrm>
        </p:grpSpPr>
        <p:pic>
          <p:nvPicPr>
            <p:cNvPr id="2" name="图片占位符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2037596" y="1343184"/>
              <a:ext cx="3562350" cy="26860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961396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專業知能成長部分</a:t>
              </a:r>
            </a:p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573032" y="1191422"/>
            <a:ext cx="4056693" cy="3009740"/>
            <a:chOff x="6762148" y="1343184"/>
            <a:chExt cx="3620406" cy="2686050"/>
          </a:xfrm>
        </p:grpSpPr>
        <p:pic>
          <p:nvPicPr>
            <p:cNvPr id="3" name="图片占位符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6820204" y="1343184"/>
              <a:ext cx="3562350" cy="268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62148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個人成長部分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60830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程式能力的進步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專業知識的實踐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軟體的學習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808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熟悉公司與部門的運作模式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合作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人際關係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26820" y="39883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實習成長與收穫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4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2596856" y="526829"/>
            <a:ext cx="1949824" cy="854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葉人豪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8378108" y="549340"/>
            <a:ext cx="1949824" cy="854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宇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7190998" y="1513875"/>
            <a:ext cx="4324042" cy="3249804"/>
            <a:chOff x="7190998" y="1513875"/>
            <a:chExt cx="4324042" cy="3249804"/>
          </a:xfrm>
        </p:grpSpPr>
        <p:sp>
          <p:nvSpPr>
            <p:cNvPr id="12" name="內容版面配置區 2"/>
            <p:cNvSpPr txBox="1">
              <a:spLocks/>
            </p:cNvSpPr>
            <p:nvPr/>
          </p:nvSpPr>
          <p:spPr>
            <a:xfrm>
              <a:off x="7934429" y="1542462"/>
              <a:ext cx="2837180" cy="232545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C/C++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190998" y="4302014"/>
              <a:ext cx="4324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大同大學資訊工程學系四年級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019" y="1513875"/>
              <a:ext cx="357750" cy="402176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098" y="1907139"/>
              <a:ext cx="479591" cy="479591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58" y="2424268"/>
              <a:ext cx="418670" cy="41867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9568" y="2916507"/>
              <a:ext cx="421628" cy="421628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58" y="3336588"/>
              <a:ext cx="435649" cy="435649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71" y="3380874"/>
            <a:ext cx="391363" cy="391363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884734" y="1511158"/>
            <a:ext cx="4324042" cy="4885227"/>
            <a:chOff x="1884734" y="1511158"/>
            <a:chExt cx="4324042" cy="4885227"/>
          </a:xfrm>
        </p:grpSpPr>
        <p:grpSp>
          <p:nvGrpSpPr>
            <p:cNvPr id="21" name="群組 20"/>
            <p:cNvGrpSpPr/>
            <p:nvPr/>
          </p:nvGrpSpPr>
          <p:grpSpPr>
            <a:xfrm>
              <a:off x="1884734" y="1511158"/>
              <a:ext cx="4324042" cy="4885227"/>
              <a:chOff x="1884734" y="1511158"/>
              <a:chExt cx="4324042" cy="4885227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1884734" y="1542462"/>
                <a:ext cx="4324042" cy="4853923"/>
                <a:chOff x="1884734" y="1542462"/>
                <a:chExt cx="4324042" cy="4853923"/>
              </a:xfrm>
            </p:grpSpPr>
            <p:sp>
              <p:nvSpPr>
                <p:cNvPr id="16" name="內容版面配置區 2"/>
                <p:cNvSpPr txBox="1">
                  <a:spLocks/>
                </p:cNvSpPr>
                <p:nvPr/>
              </p:nvSpPr>
              <p:spPr>
                <a:xfrm>
                  <a:off x="2396041" y="1542462"/>
                  <a:ext cx="2837180" cy="2597294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C/C++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JAVA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Python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ANDROID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Three.js</a:t>
                  </a:r>
                  <a:endPara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" name="文字方塊 1"/>
                <p:cNvSpPr txBox="1"/>
                <p:nvPr/>
              </p:nvSpPr>
              <p:spPr>
                <a:xfrm>
                  <a:off x="1884734" y="4302014"/>
                  <a:ext cx="43240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大同大學資訊工程學系四年級</a:t>
                  </a:r>
                  <a:endPara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" name="內容版面配置區 2"/>
                <p:cNvSpPr txBox="1">
                  <a:spLocks/>
                </p:cNvSpPr>
                <p:nvPr/>
              </p:nvSpPr>
              <p:spPr>
                <a:xfrm>
                  <a:off x="2153178" y="5326410"/>
                  <a:ext cx="2837180" cy="1069975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Github:rhy3h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rhy3h.github.io</a:t>
                  </a:r>
                  <a:endPara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0271" y="1511158"/>
                <a:ext cx="357750" cy="402176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1089" y="1907140"/>
                <a:ext cx="479591" cy="479591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550" y="2429839"/>
                <a:ext cx="418670" cy="418670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697" y="2819628"/>
                <a:ext cx="528376" cy="528376"/>
              </a:xfrm>
              <a:prstGeom prst="rect">
                <a:avLst/>
              </a:prstGeom>
            </p:spPr>
          </p:pic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750" b="90000" l="195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686" y="3285284"/>
              <a:ext cx="527314" cy="527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6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5673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系統與服務介紹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81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3798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865407" y="2033652"/>
            <a:ext cx="1880447" cy="1893108"/>
            <a:chOff x="1226820" y="2024892"/>
            <a:chExt cx="1880447" cy="1893108"/>
          </a:xfrm>
        </p:grpSpPr>
        <p:sp>
          <p:nvSpPr>
            <p:cNvPr id="9" name="矩形 8"/>
            <p:cNvSpPr/>
            <p:nvPr/>
          </p:nvSpPr>
          <p:spPr>
            <a:xfrm>
              <a:off x="1226820" y="3271669"/>
              <a:ext cx="18804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3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nverter</a:t>
              </a:r>
              <a:endPara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290" y="2024892"/>
              <a:ext cx="1246777" cy="1246777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4360587" y="2038583"/>
            <a:ext cx="2131378" cy="1888177"/>
            <a:chOff x="4150712" y="2038583"/>
            <a:chExt cx="2131378" cy="1888177"/>
          </a:xfrm>
        </p:grpSpPr>
        <p:sp>
          <p:nvSpPr>
            <p:cNvPr id="21" name="矩形 20"/>
            <p:cNvSpPr/>
            <p:nvPr/>
          </p:nvSpPr>
          <p:spPr>
            <a:xfrm>
              <a:off x="4150712" y="3280429"/>
              <a:ext cx="2131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Gateway</a:t>
              </a:r>
              <a:endPara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812" y="2038583"/>
              <a:ext cx="1291177" cy="1106723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8103587" y="2033652"/>
            <a:ext cx="2131378" cy="1893108"/>
            <a:chOff x="9780911" y="2019961"/>
            <a:chExt cx="2131378" cy="1893108"/>
          </a:xfrm>
        </p:grpSpPr>
        <p:sp>
          <p:nvSpPr>
            <p:cNvPr id="26" name="矩形 25"/>
            <p:cNvSpPr/>
            <p:nvPr/>
          </p:nvSpPr>
          <p:spPr>
            <a:xfrm>
              <a:off x="9780911" y="3266738"/>
              <a:ext cx="2131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3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</a:t>
              </a:r>
              <a:r>
                <a:rPr lang="en-US" altLang="zh-TW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Hub</a:t>
              </a:r>
              <a:endPara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107" y="2019961"/>
              <a:ext cx="1111654" cy="1111654"/>
            </a:xfrm>
            <a:prstGeom prst="rect">
              <a:avLst/>
            </a:prstGeom>
          </p:spPr>
        </p:pic>
      </p:grpSp>
      <p:grpSp>
        <p:nvGrpSpPr>
          <p:cNvPr id="46" name="群組 45"/>
          <p:cNvGrpSpPr/>
          <p:nvPr/>
        </p:nvGrpSpPr>
        <p:grpSpPr>
          <a:xfrm>
            <a:off x="3909990" y="4442249"/>
            <a:ext cx="3746551" cy="1954843"/>
            <a:chOff x="4329725" y="4453344"/>
            <a:chExt cx="3746551" cy="1954843"/>
          </a:xfrm>
        </p:grpSpPr>
        <p:sp>
          <p:nvSpPr>
            <p:cNvPr id="30" name="矩形 29"/>
            <p:cNvSpPr/>
            <p:nvPr/>
          </p:nvSpPr>
          <p:spPr>
            <a:xfrm>
              <a:off x="4329725" y="5761856"/>
              <a:ext cx="37465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Stream Analytics</a:t>
              </a:r>
              <a:endPara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828" y="4453344"/>
              <a:ext cx="1161186" cy="1161186"/>
            </a:xfrm>
            <a:prstGeom prst="rect">
              <a:avLst/>
            </a:prstGeom>
            <a:pattFill prst="weave">
              <a:fgClr>
                <a:schemeClr val="accent1"/>
              </a:fgClr>
              <a:bgClr>
                <a:schemeClr val="bg1"/>
              </a:bgClr>
            </a:pattFill>
          </p:spPr>
        </p:pic>
      </p:grpSp>
      <p:grpSp>
        <p:nvGrpSpPr>
          <p:cNvPr id="55" name="群組 54"/>
          <p:cNvGrpSpPr/>
          <p:nvPr/>
        </p:nvGrpSpPr>
        <p:grpSpPr>
          <a:xfrm>
            <a:off x="8103587" y="4161885"/>
            <a:ext cx="3903781" cy="2235207"/>
            <a:chOff x="8103587" y="4161885"/>
            <a:chExt cx="3903781" cy="2235207"/>
          </a:xfrm>
        </p:grpSpPr>
        <p:sp>
          <p:nvSpPr>
            <p:cNvPr id="42" name="矩形 41"/>
            <p:cNvSpPr/>
            <p:nvPr/>
          </p:nvSpPr>
          <p:spPr>
            <a:xfrm>
              <a:off x="8103587" y="5750761"/>
              <a:ext cx="39037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Database &amp; Blob</a:t>
              </a:r>
              <a:endPara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276" y="4161885"/>
              <a:ext cx="1441550" cy="1441550"/>
            </a:xfrm>
            <a:prstGeom prst="rect">
              <a:avLst/>
            </a:prstGeom>
          </p:spPr>
        </p:pic>
      </p:grpSp>
      <p:sp>
        <p:nvSpPr>
          <p:cNvPr id="2" name="向右箭號 1"/>
          <p:cNvSpPr/>
          <p:nvPr/>
        </p:nvSpPr>
        <p:spPr>
          <a:xfrm>
            <a:off x="3062712" y="2491759"/>
            <a:ext cx="1075461" cy="408410"/>
          </a:xfrm>
          <a:prstGeom prst="rightArrow">
            <a:avLst/>
          </a:prstGeom>
          <a:solidFill>
            <a:srgbClr val="A4D6D5"/>
          </a:solidFill>
          <a:ln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7313727" y="4818637"/>
            <a:ext cx="1075461" cy="408410"/>
          </a:xfrm>
          <a:prstGeom prst="rightArrow">
            <a:avLst/>
          </a:prstGeom>
          <a:solidFill>
            <a:srgbClr val="A4D6D5"/>
          </a:solidFill>
          <a:ln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3445318" y="4826862"/>
            <a:ext cx="1075461" cy="408410"/>
          </a:xfrm>
          <a:prstGeom prst="rightArrow">
            <a:avLst/>
          </a:prstGeom>
          <a:solidFill>
            <a:srgbClr val="A4D6D5"/>
          </a:solidFill>
          <a:ln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>
            <a:off x="6786418" y="2452835"/>
            <a:ext cx="1075461" cy="408410"/>
          </a:xfrm>
          <a:prstGeom prst="rightArrow">
            <a:avLst/>
          </a:prstGeom>
          <a:solidFill>
            <a:srgbClr val="A4D6D5"/>
          </a:solidFill>
          <a:ln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監控系統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907297" y="1914793"/>
            <a:ext cx="8377406" cy="3946199"/>
            <a:chOff x="1907297" y="1914793"/>
            <a:chExt cx="8377406" cy="3946199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297" y="1914793"/>
              <a:ext cx="8377406" cy="394619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" name="文字方塊 1"/>
            <p:cNvSpPr txBox="1"/>
            <p:nvPr/>
          </p:nvSpPr>
          <p:spPr>
            <a:xfrm>
              <a:off x="3580534" y="5276217"/>
              <a:ext cx="15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8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2800" b="1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2800" b="1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28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2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094200" y="5276217"/>
              <a:ext cx="15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A5002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2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899467" y="3370646"/>
            <a:ext cx="2082800" cy="430887"/>
            <a:chOff x="6899467" y="3370646"/>
            <a:chExt cx="2082800" cy="430887"/>
          </a:xfrm>
        </p:grpSpPr>
        <p:cxnSp>
          <p:nvCxnSpPr>
            <p:cNvPr id="9" name="直線單箭頭接點 8"/>
            <p:cNvCxnSpPr/>
            <p:nvPr/>
          </p:nvCxnSpPr>
          <p:spPr>
            <a:xfrm flipH="1">
              <a:off x="6899467" y="3801533"/>
              <a:ext cx="2082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492567" y="337064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ing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344023" y="1867047"/>
            <a:ext cx="2827867" cy="1362338"/>
            <a:chOff x="1896971" y="4067073"/>
            <a:chExt cx="2827867" cy="1362338"/>
          </a:xfrm>
        </p:grpSpPr>
        <p:sp>
          <p:nvSpPr>
            <p:cNvPr id="14" name="圆角矩形 13"/>
            <p:cNvSpPr/>
            <p:nvPr/>
          </p:nvSpPr>
          <p:spPr>
            <a:xfrm>
              <a:off x="1896971" y="5023011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B0C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3018" y="406707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嚴重斷線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情形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344023" y="4536694"/>
            <a:ext cx="2829706" cy="1369132"/>
            <a:chOff x="7701500" y="4186125"/>
            <a:chExt cx="2829706" cy="1369132"/>
          </a:xfrm>
        </p:grpSpPr>
        <p:sp>
          <p:nvSpPr>
            <p:cNvPr id="18" name="圆角矩形 17"/>
            <p:cNvSpPr/>
            <p:nvPr/>
          </p:nvSpPr>
          <p:spPr>
            <a:xfrm>
              <a:off x="7701500" y="5148857"/>
              <a:ext cx="2829706" cy="406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45882" y="418612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曾經斷線後</a:t>
              </a:r>
              <a:r>
                <a:rPr lang="zh-TW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恢復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7460716" y="1867045"/>
            <a:ext cx="2827867" cy="1362340"/>
            <a:chOff x="1896971" y="4067071"/>
            <a:chExt cx="2827867" cy="1362340"/>
          </a:xfrm>
        </p:grpSpPr>
        <p:sp>
          <p:nvSpPr>
            <p:cNvPr id="24" name="圆角矩形 13"/>
            <p:cNvSpPr/>
            <p:nvPr/>
          </p:nvSpPr>
          <p:spPr>
            <a:xfrm>
              <a:off x="1896971" y="5023011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15"/>
            <p:cNvSpPr txBox="1"/>
            <p:nvPr/>
          </p:nvSpPr>
          <p:spPr>
            <a:xfrm>
              <a:off x="2603018" y="40670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持</a:t>
              </a:r>
              <a:r>
                <a:rPr lang="zh-TW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續</a:t>
              </a:r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斷線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243434" y="521665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雙日斷線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情形</a:t>
            </a: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動機與目標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5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3" y="992092"/>
            <a:ext cx="11395461" cy="501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3" name="群組 32"/>
          <p:cNvGrpSpPr/>
          <p:nvPr/>
        </p:nvGrpSpPr>
        <p:grpSpPr>
          <a:xfrm>
            <a:off x="2751513" y="411720"/>
            <a:ext cx="9065391" cy="793625"/>
            <a:chOff x="2751513" y="411720"/>
            <a:chExt cx="9065391" cy="793625"/>
          </a:xfrm>
        </p:grpSpPr>
        <p:cxnSp>
          <p:nvCxnSpPr>
            <p:cNvPr id="20" name="直線接點 19"/>
            <p:cNvCxnSpPr/>
            <p:nvPr/>
          </p:nvCxnSpPr>
          <p:spPr>
            <a:xfrm flipH="1" flipV="1">
              <a:off x="9160113" y="665018"/>
              <a:ext cx="1" cy="3270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2751513" y="411720"/>
              <a:ext cx="9065391" cy="793625"/>
              <a:chOff x="2751513" y="411720"/>
              <a:chExt cx="9065391" cy="793625"/>
            </a:xfrm>
          </p:grpSpPr>
          <p:cxnSp>
            <p:nvCxnSpPr>
              <p:cNvPr id="19" name="直線接點 18"/>
              <p:cNvCxnSpPr>
                <a:stCxn id="2" idx="0"/>
              </p:cNvCxnSpPr>
              <p:nvPr/>
            </p:nvCxnSpPr>
            <p:spPr>
              <a:xfrm flipH="1" flipV="1">
                <a:off x="2955174" y="665018"/>
                <a:ext cx="1" cy="3270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>
              <a:xfrm>
                <a:off x="2751513" y="411720"/>
                <a:ext cx="9065391" cy="793625"/>
                <a:chOff x="2751513" y="411720"/>
                <a:chExt cx="9065391" cy="793625"/>
              </a:xfrm>
            </p:grpSpPr>
            <p:grpSp>
              <p:nvGrpSpPr>
                <p:cNvPr id="29" name="群組 28"/>
                <p:cNvGrpSpPr/>
                <p:nvPr/>
              </p:nvGrpSpPr>
              <p:grpSpPr>
                <a:xfrm>
                  <a:off x="2751513" y="673330"/>
                  <a:ext cx="2130829" cy="532015"/>
                  <a:chOff x="2751513" y="673330"/>
                  <a:chExt cx="2130829" cy="532015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2751513" y="992094"/>
                    <a:ext cx="407323" cy="213251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24" name="直線接點 23"/>
                  <p:cNvCxnSpPr>
                    <a:endCxn id="26" idx="1"/>
                  </p:cNvCxnSpPr>
                  <p:nvPr/>
                </p:nvCxnSpPr>
                <p:spPr>
                  <a:xfrm>
                    <a:off x="2955174" y="673330"/>
                    <a:ext cx="1927168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群組 29"/>
                <p:cNvGrpSpPr/>
                <p:nvPr/>
              </p:nvGrpSpPr>
              <p:grpSpPr>
                <a:xfrm>
                  <a:off x="6503324" y="673330"/>
                  <a:ext cx="5313580" cy="532014"/>
                  <a:chOff x="6503324" y="673330"/>
                  <a:chExt cx="5313580" cy="532014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6503324" y="992093"/>
                    <a:ext cx="5313580" cy="213251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25" name="直線接點 24"/>
                  <p:cNvCxnSpPr>
                    <a:stCxn id="26" idx="3"/>
                  </p:cNvCxnSpPr>
                  <p:nvPr/>
                </p:nvCxnSpPr>
                <p:spPr>
                  <a:xfrm>
                    <a:off x="6932814" y="673330"/>
                    <a:ext cx="2227299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文字方塊 25"/>
                <p:cNvSpPr txBox="1"/>
                <p:nvPr/>
              </p:nvSpPr>
              <p:spPr>
                <a:xfrm>
                  <a:off x="4882342" y="411720"/>
                  <a:ext cx="20504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時間無排序</a:t>
                  </a:r>
                  <a:endParaRPr lang="zh-TW" altLang="en-US" sz="2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grpSp>
        <p:nvGrpSpPr>
          <p:cNvPr id="56" name="群組 55"/>
          <p:cNvGrpSpPr/>
          <p:nvPr/>
        </p:nvGrpSpPr>
        <p:grpSpPr>
          <a:xfrm>
            <a:off x="1596043" y="1000404"/>
            <a:ext cx="4301397" cy="5018009"/>
            <a:chOff x="1603847" y="1008718"/>
            <a:chExt cx="4301397" cy="5018009"/>
          </a:xfrm>
        </p:grpSpPr>
        <p:sp>
          <p:nvSpPr>
            <p:cNvPr id="42" name="矩形 41"/>
            <p:cNvSpPr/>
            <p:nvPr/>
          </p:nvSpPr>
          <p:spPr>
            <a:xfrm>
              <a:off x="1603847" y="1008718"/>
              <a:ext cx="1130531" cy="458574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/>
            <p:cNvCxnSpPr/>
            <p:nvPr/>
          </p:nvCxnSpPr>
          <p:spPr>
            <a:xfrm>
              <a:off x="2161308" y="5586152"/>
              <a:ext cx="0" cy="44057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2161308" y="6003172"/>
              <a:ext cx="37439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1051815" y="132326"/>
            <a:ext cx="3213123" cy="5448230"/>
            <a:chOff x="1051815" y="132326"/>
            <a:chExt cx="3213123" cy="5448230"/>
          </a:xfrm>
        </p:grpSpPr>
        <p:grpSp>
          <p:nvGrpSpPr>
            <p:cNvPr id="55" name="群組 54"/>
            <p:cNvGrpSpPr/>
            <p:nvPr/>
          </p:nvGrpSpPr>
          <p:grpSpPr>
            <a:xfrm>
              <a:off x="1051815" y="403409"/>
              <a:ext cx="515388" cy="5177147"/>
              <a:chOff x="1051815" y="403409"/>
              <a:chExt cx="515388" cy="517714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051815" y="986497"/>
                <a:ext cx="515388" cy="4594059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/>
              <p:cNvCxnSpPr>
                <a:stCxn id="49" idx="0"/>
              </p:cNvCxnSpPr>
              <p:nvPr/>
            </p:nvCxnSpPr>
            <p:spPr>
              <a:xfrm flipV="1">
                <a:off x="1309509" y="403409"/>
                <a:ext cx="0" cy="583088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>
                <a:off x="1309509" y="411720"/>
                <a:ext cx="257694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/>
            <p:cNvSpPr txBox="1"/>
            <p:nvPr/>
          </p:nvSpPr>
          <p:spPr>
            <a:xfrm>
              <a:off x="1567203" y="132326"/>
              <a:ext cx="2697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重複的資料</a:t>
              </a:r>
              <a:endParaRPr lang="zh-TW" altLang="en-US" sz="28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183775" y="1000405"/>
            <a:ext cx="3020509" cy="4585747"/>
            <a:chOff x="3183775" y="1000405"/>
            <a:chExt cx="3020509" cy="458574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83775" y="1000405"/>
              <a:ext cx="3020509" cy="4585747"/>
              <a:chOff x="3166636" y="1000405"/>
              <a:chExt cx="3020509" cy="4585747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3166636" y="1000405"/>
                <a:ext cx="2721469" cy="4585747"/>
                <a:chOff x="3158836" y="992093"/>
                <a:chExt cx="2721469" cy="4585747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3158836" y="992093"/>
                  <a:ext cx="2227811" cy="4585747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8" name="直線接點 37"/>
                <p:cNvCxnSpPr/>
                <p:nvPr/>
              </p:nvCxnSpPr>
              <p:spPr>
                <a:xfrm>
                  <a:off x="5386647" y="1589170"/>
                  <a:ext cx="493658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文字方塊 38"/>
              <p:cNvSpPr txBox="1"/>
              <p:nvPr/>
            </p:nvSpPr>
            <p:spPr>
              <a:xfrm>
                <a:off x="5571592" y="2301588"/>
                <a:ext cx="615553" cy="27764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rgbClr val="00B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無須觀察的資料</a:t>
                </a:r>
                <a:endParaRPr lang="zh-TW" altLang="en-US" sz="28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5905244" y="1612669"/>
              <a:ext cx="0" cy="6317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6503324" y="1241394"/>
            <a:ext cx="5159432" cy="4375212"/>
            <a:chOff x="6503324" y="1241394"/>
            <a:chExt cx="5159432" cy="4375212"/>
          </a:xfrm>
        </p:grpSpPr>
        <p:sp>
          <p:nvSpPr>
            <p:cNvPr id="3" name="矩形 2"/>
            <p:cNvSpPr/>
            <p:nvPr/>
          </p:nvSpPr>
          <p:spPr>
            <a:xfrm>
              <a:off x="6503324" y="1241394"/>
              <a:ext cx="5159432" cy="437521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815966" y="3236022"/>
              <a:ext cx="2688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無斷線型別判斷</a:t>
              </a:r>
              <a:endPara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1443" y="986497"/>
            <a:ext cx="3478204" cy="5614831"/>
            <a:chOff x="421443" y="986497"/>
            <a:chExt cx="3478204" cy="5614831"/>
          </a:xfrm>
        </p:grpSpPr>
        <p:sp>
          <p:nvSpPr>
            <p:cNvPr id="5" name="矩形 4"/>
            <p:cNvSpPr/>
            <p:nvPr/>
          </p:nvSpPr>
          <p:spPr>
            <a:xfrm>
              <a:off x="421443" y="986497"/>
              <a:ext cx="609335" cy="4594059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846811" y="6078108"/>
              <a:ext cx="2052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無案場名</a:t>
              </a:r>
              <a:r>
                <a:rPr lang="zh-TW" altLang="en-US" sz="2800" b="1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稱</a:t>
              </a:r>
            </a:p>
          </p:txBody>
        </p:sp>
        <p:cxnSp>
          <p:nvCxnSpPr>
            <p:cNvPr id="45" name="直線接點 44"/>
            <p:cNvCxnSpPr/>
            <p:nvPr/>
          </p:nvCxnSpPr>
          <p:spPr>
            <a:xfrm flipV="1">
              <a:off x="726110" y="5591636"/>
              <a:ext cx="0" cy="7480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endCxn id="8" idx="1"/>
            </p:cNvCxnSpPr>
            <p:nvPr/>
          </p:nvCxnSpPr>
          <p:spPr>
            <a:xfrm>
              <a:off x="726110" y="6339718"/>
              <a:ext cx="112070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/>
          <p:cNvCxnSpPr>
            <a:stCxn id="39" idx="2"/>
          </p:cNvCxnSpPr>
          <p:nvPr/>
        </p:nvCxnSpPr>
        <p:spPr>
          <a:xfrm>
            <a:off x="5896508" y="5078038"/>
            <a:ext cx="8736" cy="9403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189</Words>
  <Application>Microsoft Office PowerPoint</Application>
  <PresentationFormat>寬螢幕</PresentationFormat>
  <Paragraphs>79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Barlow Condensed Medium</vt:lpstr>
      <vt:lpstr>等线</vt:lpstr>
      <vt:lpstr>Yu Gothic</vt:lpstr>
      <vt:lpstr>微软雅黑 Light</vt:lpstr>
      <vt:lpstr>微軟正黑體</vt:lpstr>
      <vt:lpstr>新細明體</vt:lpstr>
      <vt:lpstr>Arial</vt:lpstr>
      <vt:lpstr>Bahnschrift SemiLight SemiConde</vt:lpstr>
      <vt:lpstr>Impact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TatungSS</cp:lastModifiedBy>
  <cp:revision>346</cp:revision>
  <dcterms:created xsi:type="dcterms:W3CDTF">2016-01-19T08:46:18Z</dcterms:created>
  <dcterms:modified xsi:type="dcterms:W3CDTF">2020-08-26T09:24:52Z</dcterms:modified>
</cp:coreProperties>
</file>