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8" r:id="rId3"/>
    <p:sldId id="285" r:id="rId4"/>
    <p:sldId id="291" r:id="rId5"/>
    <p:sldId id="292" r:id="rId6"/>
    <p:sldId id="294" r:id="rId7"/>
    <p:sldId id="262" r:id="rId8"/>
    <p:sldId id="293" r:id="rId9"/>
    <p:sldId id="289" r:id="rId10"/>
    <p:sldId id="295" r:id="rId11"/>
    <p:sldId id="305" r:id="rId12"/>
    <p:sldId id="297" r:id="rId13"/>
    <p:sldId id="298" r:id="rId14"/>
    <p:sldId id="299" r:id="rId15"/>
    <p:sldId id="300" r:id="rId16"/>
    <p:sldId id="304" r:id="rId17"/>
    <p:sldId id="302" r:id="rId18"/>
    <p:sldId id="301" r:id="rId19"/>
    <p:sldId id="306" r:id="rId20"/>
    <p:sldId id="290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92ACCD"/>
    <a:srgbClr val="48A2A0"/>
    <a:srgbClr val="79B8B6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426"/>
      </p:cViewPr>
      <p:guideLst>
        <p:guide pos="3863"/>
        <p:guide orient="horz" pos="216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753989" y="1738042"/>
            <a:ext cx="6955750" cy="3177734"/>
            <a:chOff x="2852041" y="1829482"/>
            <a:chExt cx="6955750" cy="3177734"/>
          </a:xfrm>
        </p:grpSpPr>
        <p:sp>
          <p:nvSpPr>
            <p:cNvPr id="37" name="文本框 1"/>
            <p:cNvSpPr txBox="1"/>
            <p:nvPr/>
          </p:nvSpPr>
          <p:spPr>
            <a:xfrm>
              <a:off x="2852041" y="2949021"/>
              <a:ext cx="69557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微軟正黑體" panose="020B0604030504040204" pitchFamily="34" charset="-120"/>
                </a:rPr>
                <a:t>暑期實習成果報告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939272" y="1829482"/>
              <a:ext cx="23134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2020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4139583" y="4025367"/>
              <a:ext cx="3912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Display" panose="02000505000000020004" pitchFamily="2" charset="0"/>
                  <a:ea typeface="微軟正黑體" panose="020B0604030504040204" pitchFamily="34" charset="-120"/>
                </a:rPr>
                <a:t>Gateway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狀態網頁製作</a:t>
              </a:r>
            </a:p>
          </p:txBody>
        </p:sp>
        <p:grpSp>
          <p:nvGrpSpPr>
            <p:cNvPr id="40" name="组合 3"/>
            <p:cNvGrpSpPr/>
            <p:nvPr/>
          </p:nvGrpSpPr>
          <p:grpSpPr>
            <a:xfrm>
              <a:off x="4843463" y="4750041"/>
              <a:ext cx="2520286" cy="257175"/>
              <a:chOff x="4843463" y="4520714"/>
              <a:chExt cx="2520286" cy="257175"/>
            </a:xfrm>
          </p:grpSpPr>
          <p:sp>
            <p:nvSpPr>
              <p:cNvPr id="44" name="椭圆 2"/>
              <p:cNvSpPr/>
              <p:nvPr/>
            </p:nvSpPr>
            <p:spPr>
              <a:xfrm>
                <a:off x="4843463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10"/>
              <p:cNvSpPr/>
              <p:nvPr/>
            </p:nvSpPr>
            <p:spPr>
              <a:xfrm>
                <a:off x="5296085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14"/>
              <p:cNvSpPr/>
              <p:nvPr/>
            </p:nvSpPr>
            <p:spPr>
              <a:xfrm>
                <a:off x="5748707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15"/>
              <p:cNvSpPr/>
              <p:nvPr/>
            </p:nvSpPr>
            <p:spPr>
              <a:xfrm>
                <a:off x="6201329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16"/>
              <p:cNvSpPr/>
              <p:nvPr/>
            </p:nvSpPr>
            <p:spPr>
              <a:xfrm>
                <a:off x="6653951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17"/>
              <p:cNvSpPr/>
              <p:nvPr/>
            </p:nvSpPr>
            <p:spPr>
              <a:xfrm>
                <a:off x="7106574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>
            <a:xfrm>
              <a:off x="4067175" y="2457450"/>
              <a:ext cx="4057650" cy="0"/>
              <a:chOff x="4129088" y="2457450"/>
              <a:chExt cx="4057650" cy="0"/>
            </a:xfrm>
          </p:grpSpPr>
          <p:cxnSp>
            <p:nvCxnSpPr>
              <p:cNvPr id="42" name="直接连接符 5"/>
              <p:cNvCxnSpPr/>
              <p:nvPr/>
            </p:nvCxnSpPr>
            <p:spPr>
              <a:xfrm>
                <a:off x="4129088" y="2457450"/>
                <a:ext cx="971550" cy="0"/>
              </a:xfrm>
              <a:prstGeom prst="line">
                <a:avLst/>
              </a:prstGeom>
              <a:ln w="25400">
                <a:solidFill>
                  <a:srgbClr val="6C92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8"/>
              <p:cNvCxnSpPr/>
              <p:nvPr/>
            </p:nvCxnSpPr>
            <p:spPr>
              <a:xfrm>
                <a:off x="7215188" y="2457450"/>
                <a:ext cx="971550" cy="0"/>
              </a:xfrm>
              <a:prstGeom prst="line">
                <a:avLst/>
              </a:prstGeom>
              <a:ln w="25400">
                <a:solidFill>
                  <a:srgbClr val="48A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026773" y="5866722"/>
            <a:ext cx="328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葉人豪 施冠宇</a:t>
            </a: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50341" y="1483289"/>
            <a:ext cx="7338885" cy="3086507"/>
            <a:chOff x="2433963" y="1541479"/>
            <a:chExt cx="7338885" cy="3086507"/>
          </a:xfrm>
        </p:grpSpPr>
        <p:sp>
          <p:nvSpPr>
            <p:cNvPr id="4" name="文字方塊 3"/>
            <p:cNvSpPr txBox="1"/>
            <p:nvPr/>
          </p:nvSpPr>
          <p:spPr>
            <a:xfrm>
              <a:off x="3758670" y="1541479"/>
              <a:ext cx="4453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Life </a:t>
              </a:r>
              <a:r>
                <a:rPr lang="en-US" altLang="zh-TW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is </a:t>
              </a:r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short</a:t>
              </a:r>
              <a:endPara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33963" y="3427657"/>
              <a:ext cx="7338885" cy="1200329"/>
              <a:chOff x="2730825" y="3400437"/>
              <a:chExt cx="7338885" cy="120032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092" y="3520171"/>
                <a:ext cx="3723618" cy="108059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730825" y="3400437"/>
                <a:ext cx="36152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7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You </a:t>
                </a:r>
                <a:r>
                  <a:rPr lang="en-US" altLang="zh-TW" sz="7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need</a:t>
                </a:r>
                <a:endParaRPr lang="zh-TW" alt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0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667796" y="2080949"/>
            <a:ext cx="2401499" cy="3290551"/>
            <a:chOff x="999333" y="1717234"/>
            <a:chExt cx="1529065" cy="2095136"/>
          </a:xfrm>
        </p:grpSpPr>
        <p:sp>
          <p:nvSpPr>
            <p:cNvPr id="15" name="Google Shape;504;p19"/>
            <p:cNvSpPr/>
            <p:nvPr/>
          </p:nvSpPr>
          <p:spPr>
            <a:xfrm>
              <a:off x="999333" y="2194037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rgbClr val="79B8B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5;p19"/>
            <p:cNvSpPr/>
            <p:nvPr/>
          </p:nvSpPr>
          <p:spPr>
            <a:xfrm>
              <a:off x="1311868" y="1717234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rgbClr val="79B8B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442" y="1810070"/>
              <a:ext cx="545670" cy="545670"/>
            </a:xfrm>
            <a:prstGeom prst="rect">
              <a:avLst/>
            </a:prstGeom>
          </p:spPr>
        </p:pic>
        <p:sp>
          <p:nvSpPr>
            <p:cNvPr id="18" name="Google Shape;532;p19"/>
            <p:cNvSpPr txBox="1">
              <a:spLocks/>
            </p:cNvSpPr>
            <p:nvPr/>
          </p:nvSpPr>
          <p:spPr>
            <a:xfrm>
              <a:off x="1062627" y="2828120"/>
              <a:ext cx="1257300" cy="984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None/>
              </a:pPr>
              <a:r>
                <a:rPr lang="en-US" sz="2400" b="1" dirty="0" smtClean="0">
                  <a:solidFill>
                    <a:srgbClr val="48A2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Django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Django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服務器端網站框架，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設置開發環境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870598" y="2080949"/>
            <a:ext cx="2401499" cy="3085800"/>
            <a:chOff x="2426501" y="1706849"/>
            <a:chExt cx="1529065" cy="1964768"/>
          </a:xfrm>
        </p:grpSpPr>
        <p:sp>
          <p:nvSpPr>
            <p:cNvPr id="20" name="Google Shape;531;p19"/>
            <p:cNvSpPr txBox="1">
              <a:spLocks/>
            </p:cNvSpPr>
            <p:nvPr/>
          </p:nvSpPr>
          <p:spPr>
            <a:xfrm>
              <a:off x="2481512" y="2827067"/>
              <a:ext cx="1257300" cy="84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負責建立網頁的主要結構，網頁的內容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Google Shape;508;p19"/>
            <p:cNvSpPr/>
            <p:nvPr/>
          </p:nvSpPr>
          <p:spPr>
            <a:xfrm>
              <a:off x="2426501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9;p19"/>
            <p:cNvSpPr/>
            <p:nvPr/>
          </p:nvSpPr>
          <p:spPr>
            <a:xfrm>
              <a:off x="2739036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586" y="1760787"/>
              <a:ext cx="616128" cy="616128"/>
            </a:xfrm>
            <a:prstGeom prst="rect">
              <a:avLst/>
            </a:prstGeom>
          </p:spPr>
        </p:pic>
      </p:grpSp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018026" y="2078614"/>
            <a:ext cx="2401499" cy="2836350"/>
            <a:chOff x="3823292" y="1706849"/>
            <a:chExt cx="1529065" cy="1805940"/>
          </a:xfrm>
        </p:grpSpPr>
        <p:sp>
          <p:nvSpPr>
            <p:cNvPr id="25" name="Google Shape;533;p19"/>
            <p:cNvSpPr txBox="1">
              <a:spLocks/>
            </p:cNvSpPr>
            <p:nvPr/>
          </p:nvSpPr>
          <p:spPr>
            <a:xfrm>
              <a:off x="3934373" y="2827066"/>
              <a:ext cx="1177925" cy="685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en-US" sz="2400" b="1" dirty="0" smtClean="0">
                  <a:solidFill>
                    <a:srgbClr val="6C92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美化網頁的外觀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Google Shape;506;p19"/>
            <p:cNvSpPr/>
            <p:nvPr/>
          </p:nvSpPr>
          <p:spPr>
            <a:xfrm>
              <a:off x="3823292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;p19"/>
            <p:cNvSpPr/>
            <p:nvPr/>
          </p:nvSpPr>
          <p:spPr>
            <a:xfrm>
              <a:off x="4135827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917" y="1782550"/>
              <a:ext cx="592838" cy="592838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220828" y="2078614"/>
            <a:ext cx="2401499" cy="3229929"/>
            <a:chOff x="5252851" y="1706849"/>
            <a:chExt cx="1529065" cy="2056537"/>
          </a:xfrm>
        </p:grpSpPr>
        <p:sp>
          <p:nvSpPr>
            <p:cNvPr id="30" name="Google Shape;504;p19"/>
            <p:cNvSpPr/>
            <p:nvPr/>
          </p:nvSpPr>
          <p:spPr>
            <a:xfrm>
              <a:off x="5252851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4;p19"/>
            <p:cNvSpPr txBox="1">
              <a:spLocks/>
            </p:cNvSpPr>
            <p:nvPr/>
          </p:nvSpPr>
          <p:spPr>
            <a:xfrm>
              <a:off x="5428420" y="2833111"/>
              <a:ext cx="1177925" cy="93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None/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讓網頁能夠呈現動態的效果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Google Shape;505;p19"/>
            <p:cNvSpPr/>
            <p:nvPr/>
          </p:nvSpPr>
          <p:spPr>
            <a:xfrm>
              <a:off x="5565386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94" y="1740933"/>
              <a:ext cx="655836" cy="655836"/>
            </a:xfrm>
            <a:prstGeom prst="rect">
              <a:avLst/>
            </a:prstGeom>
          </p:spPr>
        </p:pic>
      </p:grpSp>
      <p:grpSp>
        <p:nvGrpSpPr>
          <p:cNvPr id="34" name="群組 33"/>
          <p:cNvGrpSpPr/>
          <p:nvPr/>
        </p:nvGrpSpPr>
        <p:grpSpPr>
          <a:xfrm>
            <a:off x="9368256" y="2081671"/>
            <a:ext cx="2401499" cy="3308026"/>
            <a:chOff x="6647251" y="1706108"/>
            <a:chExt cx="1529065" cy="2106262"/>
          </a:xfrm>
        </p:grpSpPr>
        <p:grpSp>
          <p:nvGrpSpPr>
            <p:cNvPr id="35" name="群組 34"/>
            <p:cNvGrpSpPr/>
            <p:nvPr/>
          </p:nvGrpSpPr>
          <p:grpSpPr>
            <a:xfrm>
              <a:off x="6647251" y="1706108"/>
              <a:ext cx="1529065" cy="2106262"/>
              <a:chOff x="6647251" y="1706108"/>
              <a:chExt cx="1529065" cy="2106262"/>
            </a:xfrm>
          </p:grpSpPr>
          <p:sp>
            <p:nvSpPr>
              <p:cNvPr id="37" name="Google Shape;532;p19"/>
              <p:cNvSpPr txBox="1">
                <a:spLocks/>
              </p:cNvSpPr>
              <p:nvPr/>
            </p:nvSpPr>
            <p:spPr>
              <a:xfrm>
                <a:off x="6726744" y="2828120"/>
                <a:ext cx="1257300" cy="984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800"/>
                  <a:buFont typeface="Arvo"/>
                  <a:buChar char="●"/>
                  <a:defRPr sz="18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600"/>
                  </a:spcAft>
                  <a:buNone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ocker</a:t>
                </a:r>
                <a:r>
                  <a:rPr 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將網站</a:t>
                </a:r>
                <a:r>
                  <a:rPr 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Docker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化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algn="ctr">
                  <a:lnSpc>
                    <a:spcPct val="100000"/>
                  </a:lnSpc>
                  <a:spcAft>
                    <a:spcPts val="1600"/>
                  </a:spcAft>
                  <a:buNone/>
                </a:pPr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Google Shape;510;p19"/>
              <p:cNvSpPr/>
              <p:nvPr/>
            </p:nvSpPr>
            <p:spPr>
              <a:xfrm>
                <a:off x="6647251" y="2182911"/>
                <a:ext cx="1529065" cy="463776"/>
              </a:xfrm>
              <a:custGeom>
                <a:avLst/>
                <a:gdLst/>
                <a:ahLst/>
                <a:cxnLst/>
                <a:rect l="l" t="t" r="r" b="b"/>
                <a:pathLst>
                  <a:path w="29550" h="12332" extrusionOk="0">
                    <a:moveTo>
                      <a:pt x="1579" y="0"/>
                    </a:moveTo>
                    <a:cubicBezTo>
                      <a:pt x="727" y="0"/>
                      <a:pt x="0" y="627"/>
                      <a:pt x="0" y="1579"/>
                    </a:cubicBezTo>
                    <a:lnTo>
                      <a:pt x="0" y="10777"/>
                    </a:lnTo>
                    <a:cubicBezTo>
                      <a:pt x="0" y="11604"/>
                      <a:pt x="727" y="12331"/>
                      <a:pt x="1579" y="12331"/>
                    </a:cubicBezTo>
                    <a:lnTo>
                      <a:pt x="24437" y="12331"/>
                    </a:lnTo>
                    <a:cubicBezTo>
                      <a:pt x="24437" y="12231"/>
                      <a:pt x="29549" y="6166"/>
                      <a:pt x="29549" y="6166"/>
                    </a:cubicBezTo>
                    <a:cubicBezTo>
                      <a:pt x="29549" y="6166"/>
                      <a:pt x="24537" y="126"/>
                      <a:pt x="2443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1;p19"/>
              <p:cNvSpPr/>
              <p:nvPr/>
            </p:nvSpPr>
            <p:spPr>
              <a:xfrm>
                <a:off x="6959786" y="1706108"/>
                <a:ext cx="742253" cy="736251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332" extrusionOk="0">
                    <a:moveTo>
                      <a:pt x="6166" y="1"/>
                    </a:moveTo>
                    <a:cubicBezTo>
                      <a:pt x="2808" y="1"/>
                      <a:pt x="1" y="2733"/>
                      <a:pt x="1" y="6166"/>
                    </a:cubicBezTo>
                    <a:cubicBezTo>
                      <a:pt x="1" y="9625"/>
                      <a:pt x="2808" y="12332"/>
                      <a:pt x="6166" y="12332"/>
                    </a:cubicBezTo>
                    <a:cubicBezTo>
                      <a:pt x="9600" y="12332"/>
                      <a:pt x="12432" y="9625"/>
                      <a:pt x="12432" y="6166"/>
                    </a:cubicBezTo>
                    <a:cubicBezTo>
                      <a:pt x="12432" y="2733"/>
                      <a:pt x="9600" y="1"/>
                      <a:pt x="616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67" y="1747281"/>
              <a:ext cx="631089" cy="631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5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85" y="2266161"/>
            <a:ext cx="600502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82877" y="2232104"/>
            <a:ext cx="6718139" cy="2039384"/>
            <a:chOff x="3477971" y="2471092"/>
            <a:chExt cx="6718139" cy="20393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198" y="2544152"/>
              <a:ext cx="4795912" cy="196632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971" y="2471092"/>
              <a:ext cx="1790339" cy="1790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0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51" y="723797"/>
            <a:ext cx="9618498" cy="54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51" y="723797"/>
            <a:ext cx="9618498" cy="54104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88" y="2364333"/>
            <a:ext cx="8306024" cy="21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4235" y="2238326"/>
            <a:ext cx="12458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「我寫好了一支程式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我的電腦上可以正常運作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但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搬到你的電腦上可能就爆掉」。</a:t>
            </a:r>
            <a:endParaRPr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4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6" y="2509338"/>
            <a:ext cx="6725467" cy="1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29" y="590350"/>
            <a:ext cx="7528742" cy="56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實習成長與收穫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3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5385" y="282883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</a:t>
            </a:r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機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8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522921" y="1191421"/>
            <a:ext cx="4077025" cy="3009741"/>
            <a:chOff x="1961396" y="1343184"/>
            <a:chExt cx="3638550" cy="2686050"/>
          </a:xfrm>
        </p:grpSpPr>
        <p:pic>
          <p:nvPicPr>
            <p:cNvPr id="2" name="图片占位符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2037596" y="1343184"/>
              <a:ext cx="3562350" cy="26860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61396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專業知能成長部分</a:t>
              </a:r>
            </a:p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573032" y="1191422"/>
            <a:ext cx="4056693" cy="3009740"/>
            <a:chOff x="6762148" y="1343184"/>
            <a:chExt cx="3620406" cy="2686050"/>
          </a:xfrm>
        </p:grpSpPr>
        <p:pic>
          <p:nvPicPr>
            <p:cNvPr id="3" name="图片占位符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6820204" y="1343184"/>
              <a:ext cx="3562350" cy="268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62148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個人成長部分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60830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程式能力的進步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專業知識的實踐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軟體的學習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808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熟悉公司與部門的運作模式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人際關係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6820" y="39883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實習成長與收穫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3128966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3" y="992094"/>
            <a:ext cx="11395461" cy="501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2" y="224026"/>
            <a:ext cx="11395461" cy="6409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9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52166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2536237" y="765657"/>
            <a:ext cx="7119526" cy="5326685"/>
            <a:chOff x="2364724" y="521665"/>
            <a:chExt cx="7462552" cy="5583330"/>
          </a:xfrm>
        </p:grpSpPr>
        <p:grpSp>
          <p:nvGrpSpPr>
            <p:cNvPr id="52" name="组合 1"/>
            <p:cNvGrpSpPr/>
            <p:nvPr/>
          </p:nvGrpSpPr>
          <p:grpSpPr>
            <a:xfrm>
              <a:off x="2364724" y="521665"/>
              <a:ext cx="7462552" cy="5583330"/>
              <a:chOff x="3028818" y="1786301"/>
              <a:chExt cx="2624794" cy="2262753"/>
            </a:xfrm>
          </p:grpSpPr>
          <p:sp>
            <p:nvSpPr>
              <p:cNvPr id="54" name="任意多边形 2"/>
              <p:cNvSpPr/>
              <p:nvPr/>
            </p:nvSpPr>
            <p:spPr>
              <a:xfrm>
                <a:off x="3922965" y="1786301"/>
                <a:ext cx="836501" cy="721121"/>
              </a:xfrm>
              <a:custGeom>
                <a:avLst/>
                <a:gdLst>
                  <a:gd name="connsiteX0" fmla="*/ 418250 w 836501"/>
                  <a:gd name="connsiteY0" fmla="*/ 0 h 721121"/>
                  <a:gd name="connsiteX1" fmla="*/ 836501 w 836501"/>
                  <a:gd name="connsiteY1" fmla="*/ 721121 h 721121"/>
                  <a:gd name="connsiteX2" fmla="*/ 0 w 836501"/>
                  <a:gd name="connsiteY2" fmla="*/ 721121 h 721121"/>
                  <a:gd name="connsiteX3" fmla="*/ 418250 w 836501"/>
                  <a:gd name="connsiteY3" fmla="*/ 0 h 72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6501" h="721121">
                    <a:moveTo>
                      <a:pt x="418250" y="0"/>
                    </a:moveTo>
                    <a:lnTo>
                      <a:pt x="836501" y="721121"/>
                    </a:lnTo>
                    <a:lnTo>
                      <a:pt x="0" y="721121"/>
                    </a:lnTo>
                    <a:lnTo>
                      <a:pt x="418250" y="0"/>
                    </a:lnTo>
                    <a:close/>
                  </a:path>
                </a:pathLst>
              </a:custGeom>
              <a:solidFill>
                <a:srgbClr val="79B8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任意多边形 3"/>
              <p:cNvSpPr/>
              <p:nvPr/>
            </p:nvSpPr>
            <p:spPr>
              <a:xfrm>
                <a:off x="3475891" y="2606813"/>
                <a:ext cx="1730648" cy="671425"/>
              </a:xfrm>
              <a:custGeom>
                <a:avLst/>
                <a:gdLst>
                  <a:gd name="connsiteX0" fmla="*/ 389427 w 1730648"/>
                  <a:gd name="connsiteY0" fmla="*/ 0 h 671425"/>
                  <a:gd name="connsiteX1" fmla="*/ 1341221 w 1730648"/>
                  <a:gd name="connsiteY1" fmla="*/ 0 h 671425"/>
                  <a:gd name="connsiteX2" fmla="*/ 1730648 w 1730648"/>
                  <a:gd name="connsiteY2" fmla="*/ 671425 h 671425"/>
                  <a:gd name="connsiteX3" fmla="*/ 0 w 1730648"/>
                  <a:gd name="connsiteY3" fmla="*/ 671425 h 671425"/>
                  <a:gd name="connsiteX4" fmla="*/ 389427 w 1730648"/>
                  <a:gd name="connsiteY4" fmla="*/ 0 h 67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0648" h="671425">
                    <a:moveTo>
                      <a:pt x="389427" y="0"/>
                    </a:moveTo>
                    <a:lnTo>
                      <a:pt x="1341221" y="0"/>
                    </a:lnTo>
                    <a:lnTo>
                      <a:pt x="1730648" y="671425"/>
                    </a:lnTo>
                    <a:lnTo>
                      <a:pt x="0" y="671425"/>
                    </a:lnTo>
                    <a:lnTo>
                      <a:pt x="389427" y="0"/>
                    </a:lnTo>
                    <a:close/>
                  </a:path>
                </a:pathLst>
              </a:custGeom>
              <a:solidFill>
                <a:srgbClr val="92AC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6" name="任意多边形 4"/>
              <p:cNvSpPr/>
              <p:nvPr/>
            </p:nvSpPr>
            <p:spPr>
              <a:xfrm>
                <a:off x="3028818" y="3377629"/>
                <a:ext cx="2624794" cy="671425"/>
              </a:xfrm>
              <a:custGeom>
                <a:avLst/>
                <a:gdLst>
                  <a:gd name="connsiteX0" fmla="*/ 389426 w 2624794"/>
                  <a:gd name="connsiteY0" fmla="*/ 0 h 671425"/>
                  <a:gd name="connsiteX1" fmla="*/ 2235368 w 2624794"/>
                  <a:gd name="connsiteY1" fmla="*/ 0 h 671425"/>
                  <a:gd name="connsiteX2" fmla="*/ 2624794 w 2624794"/>
                  <a:gd name="connsiteY2" fmla="*/ 671425 h 671425"/>
                  <a:gd name="connsiteX3" fmla="*/ 0 w 2624794"/>
                  <a:gd name="connsiteY3" fmla="*/ 671425 h 671425"/>
                  <a:gd name="connsiteX4" fmla="*/ 389426 w 2624794"/>
                  <a:gd name="connsiteY4" fmla="*/ 0 h 67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4794" h="671425">
                    <a:moveTo>
                      <a:pt x="389426" y="0"/>
                    </a:moveTo>
                    <a:lnTo>
                      <a:pt x="2235368" y="0"/>
                    </a:lnTo>
                    <a:lnTo>
                      <a:pt x="2624794" y="671425"/>
                    </a:lnTo>
                    <a:lnTo>
                      <a:pt x="0" y="671425"/>
                    </a:lnTo>
                    <a:lnTo>
                      <a:pt x="389426" y="0"/>
                    </a:lnTo>
                    <a:close/>
                  </a:path>
                </a:pathLst>
              </a:custGeom>
              <a:solidFill>
                <a:srgbClr val="79B8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5106379" y="1776346"/>
              <a:ext cx="1979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增加資料易讀性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652908" y="3198167"/>
              <a:ext cx="3133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快速判斷斷線原因</a:t>
              </a:r>
              <a:endPara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575955" y="5058069"/>
              <a:ext cx="3040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網站其他附加</a:t>
              </a:r>
              <a:r>
                <a: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5385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設備介紹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2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97" y="1914793"/>
            <a:ext cx="8377406" cy="3946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8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0400" y="2882960"/>
            <a:ext cx="2827867" cy="406400"/>
          </a:xfrm>
          <a:prstGeom prst="roundRect">
            <a:avLst>
              <a:gd name="adj" fmla="val 50000"/>
            </a:avLst>
          </a:prstGeom>
          <a:solidFill>
            <a:srgbClr val="B0C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1921" y="1927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無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斷線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56197" y="2882960"/>
            <a:ext cx="2827867" cy="406400"/>
          </a:xfrm>
          <a:prstGeom prst="roundRect">
            <a:avLst>
              <a:gd name="adj" fmla="val 50000"/>
            </a:avLst>
          </a:prstGeom>
          <a:solidFill>
            <a:srgbClr val="A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7747" y="19374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普通斷線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896971" y="5023011"/>
            <a:ext cx="2827867" cy="406400"/>
          </a:xfrm>
          <a:prstGeom prst="roundRect">
            <a:avLst>
              <a:gd name="adj" fmla="val 50000"/>
            </a:avLst>
          </a:prstGeom>
          <a:solidFill>
            <a:srgbClr val="A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1921" y="41223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嚴重斷線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6198" y="5023011"/>
            <a:ext cx="2827867" cy="406400"/>
          </a:xfrm>
          <a:prstGeom prst="roundRect">
            <a:avLst>
              <a:gd name="adj" fmla="val 50000"/>
            </a:avLst>
          </a:prstGeom>
          <a:solidFill>
            <a:srgbClr val="B0C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77747" y="41223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曾經斷線後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恢復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情形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4"/>
          <p:cNvSpPr/>
          <p:nvPr/>
        </p:nvSpPr>
        <p:spPr>
          <a:xfrm>
            <a:off x="6935827" y="1952685"/>
            <a:ext cx="3068503" cy="204781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7892" y="2661982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ETHERNET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斷線型別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129153" y="1952685"/>
            <a:ext cx="3291478" cy="3228915"/>
            <a:chOff x="2186303" y="1571685"/>
            <a:chExt cx="3291478" cy="3228915"/>
          </a:xfrm>
        </p:grpSpPr>
        <p:sp>
          <p:nvSpPr>
            <p:cNvPr id="15" name="椭圆 4"/>
            <p:cNvSpPr/>
            <p:nvPr/>
          </p:nvSpPr>
          <p:spPr>
            <a:xfrm>
              <a:off x="2186303" y="1571685"/>
              <a:ext cx="3068503" cy="2047815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7133" y="2269674"/>
              <a:ext cx="1346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RS485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H="1">
              <a:off x="2186303" y="3429000"/>
              <a:ext cx="737872" cy="1133475"/>
            </a:xfrm>
            <a:prstGeom prst="line">
              <a:avLst/>
            </a:prstGeom>
            <a:ln w="38100">
              <a:solidFill>
                <a:srgbClr val="79B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5" idx="4"/>
            </p:cNvCxnSpPr>
            <p:nvPr/>
          </p:nvCxnSpPr>
          <p:spPr>
            <a:xfrm>
              <a:off x="3720555" y="3619500"/>
              <a:ext cx="3720" cy="1181100"/>
            </a:xfrm>
            <a:prstGeom prst="line">
              <a:avLst/>
            </a:prstGeom>
            <a:ln w="38100">
              <a:solidFill>
                <a:srgbClr val="79B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7200000" flipH="1">
              <a:off x="4542108" y="3465139"/>
              <a:ext cx="737872" cy="1133475"/>
            </a:xfrm>
            <a:prstGeom prst="line">
              <a:avLst/>
            </a:prstGeom>
            <a:ln w="38100">
              <a:solidFill>
                <a:srgbClr val="79B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椭圆 4"/>
          <p:cNvSpPr/>
          <p:nvPr/>
        </p:nvSpPr>
        <p:spPr>
          <a:xfrm>
            <a:off x="1461392" y="4943475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8" name="椭圆 4"/>
          <p:cNvSpPr/>
          <p:nvPr/>
        </p:nvSpPr>
        <p:spPr>
          <a:xfrm>
            <a:off x="2978368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9" name="椭圆 4"/>
          <p:cNvSpPr/>
          <p:nvPr/>
        </p:nvSpPr>
        <p:spPr>
          <a:xfrm>
            <a:off x="4557166" y="5015754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8466358" y="4000500"/>
            <a:ext cx="3720" cy="1181100"/>
          </a:xfrm>
          <a:prstGeom prst="line">
            <a:avLst/>
          </a:prstGeom>
          <a:ln w="38100">
            <a:solidFill>
              <a:srgbClr val="92A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"/>
          <p:cNvSpPr/>
          <p:nvPr/>
        </p:nvSpPr>
        <p:spPr>
          <a:xfrm>
            <a:off x="7781322" y="5181600"/>
            <a:ext cx="1370072" cy="914340"/>
          </a:xfrm>
          <a:prstGeom prst="ellipse">
            <a:avLst/>
          </a:prstGeom>
          <a:solidFill>
            <a:srgbClr val="B0C4D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5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9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5385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使用工具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6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123</Words>
  <Application>Microsoft Office PowerPoint</Application>
  <PresentationFormat>寬螢幕</PresentationFormat>
  <Paragraphs>55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等线</vt:lpstr>
      <vt:lpstr>微软雅黑 Light</vt:lpstr>
      <vt:lpstr>Arial</vt:lpstr>
      <vt:lpstr>Arvo</vt:lpstr>
      <vt:lpstr>Bahnschrift SemiLight SemiConde</vt:lpstr>
      <vt:lpstr>Barlow Condensed Medium</vt:lpstr>
      <vt:lpstr>Impact</vt:lpstr>
      <vt:lpstr>Sitka Display</vt:lpstr>
      <vt:lpstr>Wingdings</vt:lpstr>
      <vt:lpstr>微軟正黑體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TatungSS</cp:lastModifiedBy>
  <cp:revision>103</cp:revision>
  <dcterms:created xsi:type="dcterms:W3CDTF">2016-01-19T08:46:18Z</dcterms:created>
  <dcterms:modified xsi:type="dcterms:W3CDTF">2020-08-20T09:26:29Z</dcterms:modified>
</cp:coreProperties>
</file>