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7" r:id="rId2"/>
    <p:sldId id="260" r:id="rId3"/>
    <p:sldId id="285" r:id="rId4"/>
    <p:sldId id="309" r:id="rId5"/>
    <p:sldId id="310" r:id="rId6"/>
    <p:sldId id="311" r:id="rId7"/>
    <p:sldId id="312" r:id="rId8"/>
    <p:sldId id="313" r:id="rId9"/>
    <p:sldId id="314" r:id="rId10"/>
    <p:sldId id="292" r:id="rId11"/>
    <p:sldId id="293" r:id="rId12"/>
    <p:sldId id="294" r:id="rId13"/>
    <p:sldId id="295" r:id="rId14"/>
    <p:sldId id="296" r:id="rId15"/>
    <p:sldId id="297" r:id="rId16"/>
    <p:sldId id="328" r:id="rId17"/>
    <p:sldId id="326" r:id="rId18"/>
    <p:sldId id="323" r:id="rId19"/>
    <p:sldId id="300" r:id="rId20"/>
    <p:sldId id="316" r:id="rId21"/>
    <p:sldId id="324" r:id="rId22"/>
    <p:sldId id="303" r:id="rId23"/>
    <p:sldId id="304" r:id="rId24"/>
    <p:sldId id="307" r:id="rId25"/>
    <p:sldId id="325" r:id="rId26"/>
    <p:sldId id="321" r:id="rId27"/>
    <p:sldId id="315" r:id="rId28"/>
    <p:sldId id="271" r:id="rId29"/>
    <p:sldId id="27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972" y="132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753989" y="1738042"/>
            <a:ext cx="6955750" cy="3177734"/>
            <a:chOff x="2852041" y="1829482"/>
            <a:chExt cx="6955750" cy="3177734"/>
          </a:xfrm>
        </p:grpSpPr>
        <p:sp>
          <p:nvSpPr>
            <p:cNvPr id="4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6" name="文本框 12"/>
            <p:cNvSpPr txBox="1"/>
            <p:nvPr/>
          </p:nvSpPr>
          <p:spPr>
            <a:xfrm>
              <a:off x="4139583" y="4025367"/>
              <a:ext cx="3912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Display" panose="02000505000000020004" pitchFamily="2" charset="0"/>
                  <a:ea typeface="微軟正黑體" panose="020B0604030504040204" pitchFamily="34" charset="-120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</a:p>
          </p:txBody>
        </p:sp>
        <p:grpSp>
          <p:nvGrpSpPr>
            <p:cNvPr id="7" name="组合 3"/>
            <p:cNvGrpSpPr/>
            <p:nvPr/>
          </p:nvGrpSpPr>
          <p:grpSpPr>
            <a:xfrm>
              <a:off x="4843463" y="4750041"/>
              <a:ext cx="2520286" cy="257175"/>
              <a:chOff x="4843463" y="4520714"/>
              <a:chExt cx="2520286" cy="257175"/>
            </a:xfrm>
          </p:grpSpPr>
          <p:sp>
            <p:nvSpPr>
              <p:cNvPr id="11" name="椭圆 2"/>
              <p:cNvSpPr/>
              <p:nvPr/>
            </p:nvSpPr>
            <p:spPr>
              <a:xfrm>
                <a:off x="4843463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0"/>
              <p:cNvSpPr/>
              <p:nvPr/>
            </p:nvSpPr>
            <p:spPr>
              <a:xfrm>
                <a:off x="5296085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4"/>
              <p:cNvSpPr/>
              <p:nvPr/>
            </p:nvSpPr>
            <p:spPr>
              <a:xfrm>
                <a:off x="5748707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5"/>
              <p:cNvSpPr/>
              <p:nvPr/>
            </p:nvSpPr>
            <p:spPr>
              <a:xfrm>
                <a:off x="6201329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6"/>
              <p:cNvSpPr/>
              <p:nvPr/>
            </p:nvSpPr>
            <p:spPr>
              <a:xfrm>
                <a:off x="6653951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椭圆 17"/>
              <p:cNvSpPr/>
              <p:nvPr/>
            </p:nvSpPr>
            <p:spPr>
              <a:xfrm>
                <a:off x="7106574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9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26773" y="5866722"/>
            <a:ext cx="328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葉人豪 施冠宇</a:t>
            </a:r>
          </a:p>
        </p:txBody>
      </p:sp>
    </p:spTree>
    <p:extLst>
      <p:ext uri="{BB962C8B-B14F-4D97-AF65-F5344CB8AC3E}">
        <p14:creationId xmlns:p14="http://schemas.microsoft.com/office/powerpoint/2010/main" val="7148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54400"/>
            <a:ext cx="10240000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4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550800"/>
            <a:ext cx="10240000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3" name="群組 2"/>
          <p:cNvGrpSpPr/>
          <p:nvPr/>
        </p:nvGrpSpPr>
        <p:grpSpPr>
          <a:xfrm>
            <a:off x="4304895" y="914401"/>
            <a:ext cx="1295805" cy="2245809"/>
            <a:chOff x="2760761" y="1888980"/>
            <a:chExt cx="849923" cy="1473034"/>
          </a:xfrm>
        </p:grpSpPr>
        <p:cxnSp>
          <p:nvCxnSpPr>
            <p:cNvPr id="4" name="Google Shape;420;p16"/>
            <p:cNvCxnSpPr>
              <a:stCxn id="5" idx="0"/>
            </p:cNvCxnSpPr>
            <p:nvPr/>
          </p:nvCxnSpPr>
          <p:spPr>
            <a:xfrm flipV="1">
              <a:off x="3156962" y="1888980"/>
              <a:ext cx="0" cy="68056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5" name="Google Shape;422;p16"/>
            <p:cNvSpPr/>
            <p:nvPr/>
          </p:nvSpPr>
          <p:spPr>
            <a:xfrm>
              <a:off x="2760761" y="2569548"/>
              <a:ext cx="792400" cy="7924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760761" y="2838777"/>
              <a:ext cx="849923" cy="254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7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550800"/>
            <a:ext cx="10239999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8457795" y="2533650"/>
            <a:ext cx="1295805" cy="2998286"/>
            <a:chOff x="2760761" y="1395428"/>
            <a:chExt cx="849923" cy="1966586"/>
          </a:xfrm>
        </p:grpSpPr>
        <p:cxnSp>
          <p:nvCxnSpPr>
            <p:cNvPr id="9" name="Google Shape;420;p16"/>
            <p:cNvCxnSpPr>
              <a:stCxn id="10" idx="0"/>
            </p:cNvCxnSpPr>
            <p:nvPr/>
          </p:nvCxnSpPr>
          <p:spPr>
            <a:xfrm flipV="1">
              <a:off x="3156961" y="1395428"/>
              <a:ext cx="1" cy="117412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0" name="Google Shape;422;p16"/>
            <p:cNvSpPr/>
            <p:nvPr/>
          </p:nvSpPr>
          <p:spPr>
            <a:xfrm>
              <a:off x="2760761" y="2569548"/>
              <a:ext cx="792400" cy="7924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760761" y="2838777"/>
              <a:ext cx="849923" cy="262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日期選取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3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550800"/>
            <a:ext cx="10239999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6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554400"/>
            <a:ext cx="10240001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群組 6"/>
          <p:cNvGrpSpPr/>
          <p:nvPr/>
        </p:nvGrpSpPr>
        <p:grpSpPr>
          <a:xfrm>
            <a:off x="8876895" y="962026"/>
            <a:ext cx="1295805" cy="2245809"/>
            <a:chOff x="2760761" y="1888980"/>
            <a:chExt cx="849923" cy="1473034"/>
          </a:xfrm>
        </p:grpSpPr>
        <p:cxnSp>
          <p:nvCxnSpPr>
            <p:cNvPr id="8" name="Google Shape;420;p16"/>
            <p:cNvCxnSpPr>
              <a:stCxn id="9" idx="0"/>
            </p:cNvCxnSpPr>
            <p:nvPr/>
          </p:nvCxnSpPr>
          <p:spPr>
            <a:xfrm flipV="1">
              <a:off x="3156962" y="1888980"/>
              <a:ext cx="0" cy="68056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" name="Google Shape;422;p16"/>
            <p:cNvSpPr/>
            <p:nvPr/>
          </p:nvSpPr>
          <p:spPr>
            <a:xfrm>
              <a:off x="2760761" y="2569548"/>
              <a:ext cx="792400" cy="7924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60761" y="2838777"/>
              <a:ext cx="849923" cy="262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雙日查詢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2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54400"/>
            <a:ext cx="10240000" cy="57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5048250" y="828675"/>
            <a:ext cx="104775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48250" y="828675"/>
            <a:ext cx="104775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54400"/>
            <a:ext cx="10240000" cy="55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6" y="1157634"/>
            <a:ext cx="1138856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50341" y="1483289"/>
            <a:ext cx="7338885" cy="3086507"/>
            <a:chOff x="2433963" y="1541479"/>
            <a:chExt cx="7338885" cy="3086507"/>
          </a:xfrm>
        </p:grpSpPr>
        <p:sp>
          <p:nvSpPr>
            <p:cNvPr id="4" name="文字方塊 3"/>
            <p:cNvSpPr txBox="1"/>
            <p:nvPr/>
          </p:nvSpPr>
          <p:spPr>
            <a:xfrm>
              <a:off x="3758670" y="1541479"/>
              <a:ext cx="445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</a:t>
              </a:r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is </a:t>
              </a:r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33963" y="3427657"/>
              <a:ext cx="7338885" cy="1200329"/>
              <a:chOff x="2730825" y="3400437"/>
              <a:chExt cx="7338885" cy="12003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092" y="3520171"/>
                <a:ext cx="3723618" cy="108059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730825" y="3400437"/>
                <a:ext cx="3615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</a:t>
                </a:r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7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01" y="1043258"/>
            <a:ext cx="4609397" cy="46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992094"/>
            <a:ext cx="11395461" cy="501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85" y="2266161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82877" y="2232104"/>
            <a:ext cx="6718139" cy="2039384"/>
            <a:chOff x="3477971" y="2471092"/>
            <a:chExt cx="6718139" cy="20393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198" y="2544152"/>
              <a:ext cx="4795912" cy="19663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971" y="2471092"/>
              <a:ext cx="1790339" cy="179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2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88" y="2364333"/>
            <a:ext cx="8306024" cy="21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29" y="590350"/>
            <a:ext cx="7528742" cy="56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09338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06" y="1631985"/>
            <a:ext cx="6389386" cy="35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可移植性</a:t>
            </a:r>
          </a:p>
        </p:txBody>
      </p:sp>
    </p:spTree>
    <p:extLst>
      <p:ext uri="{BB962C8B-B14F-4D97-AF65-F5344CB8AC3E}">
        <p14:creationId xmlns:p14="http://schemas.microsoft.com/office/powerpoint/2010/main" val="14999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22921" y="1191421"/>
            <a:ext cx="4077025" cy="3009741"/>
            <a:chOff x="1961396" y="1343184"/>
            <a:chExt cx="3638550" cy="2686050"/>
          </a:xfrm>
        </p:grpSpPr>
        <p:pic>
          <p:nvPicPr>
            <p:cNvPr id="2" name="图片占位符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2037596" y="1343184"/>
              <a:ext cx="3562350" cy="26860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1396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專業知能成長部分</a:t>
              </a:r>
            </a:p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73032" y="1191422"/>
            <a:ext cx="4056693" cy="3009740"/>
            <a:chOff x="6762148" y="1343184"/>
            <a:chExt cx="3620406" cy="2686050"/>
          </a:xfrm>
        </p:grpSpPr>
        <p:pic>
          <p:nvPicPr>
            <p:cNvPr id="3" name="图片占位符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6820204" y="1343184"/>
              <a:ext cx="3562350" cy="268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62148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個人成長部分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60830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程式能力的進步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專業知識的實踐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軟體的學習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808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熟悉公司與部門的運作模式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人際關係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6820" y="39883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4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549320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一天的斷線情形</a:t>
            </a:r>
          </a:p>
        </p:txBody>
      </p:sp>
    </p:spTree>
    <p:extLst>
      <p:ext uri="{BB962C8B-B14F-4D97-AF65-F5344CB8AC3E}">
        <p14:creationId xmlns:p14="http://schemas.microsoft.com/office/powerpoint/2010/main" val="10914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嚴重斷線</a:t>
            </a:r>
          </a:p>
        </p:txBody>
      </p:sp>
    </p:spTree>
    <p:extLst>
      <p:ext uri="{BB962C8B-B14F-4D97-AF65-F5344CB8AC3E}">
        <p14:creationId xmlns:p14="http://schemas.microsoft.com/office/powerpoint/2010/main" val="14387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曾經斷線又恢復</a:t>
            </a:r>
          </a:p>
        </p:txBody>
      </p:sp>
    </p:spTree>
    <p:extLst>
      <p:ext uri="{BB962C8B-B14F-4D97-AF65-F5344CB8AC3E}">
        <p14:creationId xmlns:p14="http://schemas.microsoft.com/office/powerpoint/2010/main" val="27375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斷線型別</a:t>
            </a:r>
          </a:p>
        </p:txBody>
      </p:sp>
    </p:spTree>
    <p:extLst>
      <p:ext uri="{BB962C8B-B14F-4D97-AF65-F5344CB8AC3E}">
        <p14:creationId xmlns:p14="http://schemas.microsoft.com/office/powerpoint/2010/main" val="29695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所在地區</a:t>
            </a:r>
          </a:p>
        </p:txBody>
      </p:sp>
    </p:spTree>
    <p:extLst>
      <p:ext uri="{BB962C8B-B14F-4D97-AF65-F5344CB8AC3E}">
        <p14:creationId xmlns:p14="http://schemas.microsoft.com/office/powerpoint/2010/main" val="30440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兩天都斷線</a:t>
            </a:r>
          </a:p>
        </p:txBody>
      </p:sp>
    </p:spTree>
    <p:extLst>
      <p:ext uri="{BB962C8B-B14F-4D97-AF65-F5344CB8AC3E}">
        <p14:creationId xmlns:p14="http://schemas.microsoft.com/office/powerpoint/2010/main" val="2723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5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85</Words>
  <Application>Microsoft Office PowerPoint</Application>
  <PresentationFormat>寬螢幕</PresentationFormat>
  <Paragraphs>33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Barlow Condensed Medium</vt:lpstr>
      <vt:lpstr>等线</vt:lpstr>
      <vt:lpstr>微软雅黑 Light</vt:lpstr>
      <vt:lpstr>微軟正黑體</vt:lpstr>
      <vt:lpstr>Arial</vt:lpstr>
      <vt:lpstr>Bahnschrift SemiLight SemiConde</vt:lpstr>
      <vt:lpstr>Impact</vt:lpstr>
      <vt:lpstr>Sitka Display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TatungSS</cp:lastModifiedBy>
  <cp:revision>159</cp:revision>
  <dcterms:created xsi:type="dcterms:W3CDTF">2016-01-19T08:46:18Z</dcterms:created>
  <dcterms:modified xsi:type="dcterms:W3CDTF">2020-08-20T05:38:53Z</dcterms:modified>
</cp:coreProperties>
</file>