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/>
    <p:restoredTop sz="85157"/>
  </p:normalViewPr>
  <p:slideViewPr>
    <p:cSldViewPr snapToGrid="0" snapToObjects="1">
      <p:cViewPr varScale="1">
        <p:scale>
          <a:sx n="218" d="100"/>
          <a:sy n="218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93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386066" y="2214540"/>
            <a:ext cx="54064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state covered by some CWP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7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43F68-7794-194B-AE9A-0820ADA5138F}"/>
              </a:ext>
            </a:extLst>
          </p:cNvPr>
          <p:cNvSpPr txBox="1"/>
          <p:nvPr/>
        </p:nvSpPr>
        <p:spPr>
          <a:xfrm>
            <a:off x="846176" y="547522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+ 3(6)=20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15691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696688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5F7DB5-BC6B-554B-9964-DB967E8DE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1119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7DFA5-CD3F-484E-A2F4-883827B38A3D}"/>
              </a:ext>
            </a:extLst>
          </p:cNvPr>
          <p:cNvSpPr/>
          <p:nvPr/>
        </p:nvSpPr>
        <p:spPr>
          <a:xfrm>
            <a:off x="0" y="2668351"/>
            <a:ext cx="49945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100" dirty="0">
                <a:latin typeface="+mj-lt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4785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Cognitive Work Problem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615</Words>
  <Application>Microsoft Macintosh PowerPoint</Application>
  <PresentationFormat>Widescreen</PresentationFormat>
  <Paragraphs>174</Paragraphs>
  <Slides>14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Linear Temporal Logic for the CWP</vt:lpstr>
      <vt:lpstr>CWP States</vt:lpstr>
      <vt:lpstr>Global Properties</vt:lpstr>
      <vt:lpstr>State Properties</vt:lpstr>
      <vt:lpstr>Linear Temporal Logic for the CWP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13</cp:revision>
  <dcterms:created xsi:type="dcterms:W3CDTF">2022-04-04T23:26:57Z</dcterms:created>
  <dcterms:modified xsi:type="dcterms:W3CDTF">2022-04-05T18:15:17Z</dcterms:modified>
</cp:coreProperties>
</file>