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AD9F-C5FD-6F4F-BD51-2046EEDC2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5D9C6-9A8C-714C-AE5E-E1BBB64B5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7736-0D02-AA4F-9C7E-E9D2B291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2059-6B8A-E447-80B3-8B5268A1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A8E9-6432-D842-BA58-7B51D75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4528-03F6-6840-A050-649FEE4F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E4DA-CC24-E54D-BF55-09652A4E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D45B-48D4-154A-A139-1DA5B883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09E9-3B2D-7B40-89E0-74F95EF3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78F6-1E27-0D4F-9ABF-F191334A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C422-C297-A84B-95D1-90EE772FD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B497-A5F7-7B4D-A292-241DBBF54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379F-EEEC-3F42-95C2-ED1C5DFB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EE6-349B-744D-931C-5F45A7FB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8E5C-DD06-B94F-8E95-FE6206B1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AC8F-C2B6-F64B-8A6B-2D918FA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BDA3-B37A-1348-8714-0FF936B8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AEBC-F7FA-A741-AACA-D0588B92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2DBC-16D9-094A-8F83-1440D5C1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2997-FA49-3F48-9DCC-E733175C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56E-2913-664E-BB22-B4448FA6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44FAC-5394-EE49-A62E-A187ED61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9AE-5D68-4549-97F3-B1278F45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8FF4-85A5-F24A-8169-CBF00D4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3C6F-7F0C-274E-9430-947DEBC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AA0C-0AF2-914B-9F88-1E39BFD2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7F48-BEC3-7D47-B8CA-BD6D10F9B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28E1-1FB4-E94B-B296-360C314D0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46E8-065F-6745-8F84-3DA9D0C6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69A1-A5DB-3146-A580-5768D6E6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CFE6C-E43B-4C4B-ABC5-DD33BA05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9FA3-9621-7F46-B92C-621AC91D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C778-729A-1645-8101-5AC2BBA1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3B8EF-592E-2047-AA31-8BDD99B7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4A5B-E921-A44F-B509-65BEFEDBD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F47CA-8575-E04B-B309-D72D48D27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A4F05-7175-6349-9DA5-5F39C52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AA021-8732-8941-833C-9269415C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DADB3-313D-844F-8448-8F6BC980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9C40-869F-3546-BBA8-0110B5CF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687F3-F0F0-874D-93ED-91131AF2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7DFD-A1CB-EB4F-8F9F-63472023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C5951-220E-5146-BA4A-E183D1B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769B6-A7B3-5145-B64F-C335B4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14DD-35DC-EF4A-9B4A-135914A1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3C74B-13BD-E349-9271-972D6AE5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7F71-BFA8-B84F-9E34-B7CC0EDD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65EF-7066-284B-95BB-A48F1F6D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28AA-81C0-5742-89E1-941710C6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CF67-E27D-7342-9C1D-834ED4FC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D6EC-D811-6A41-A5D3-04E5FB73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93640-3843-CA48-98B5-4A67C0BB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68F-C854-3848-8BDC-F8EB3B2C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7E425-3D16-0A43-A3E9-60201F40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82A7C-B212-E54D-B300-727CBF98E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4B0F-0DF2-C34F-A1BC-4DDE2414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3FDA-CAF2-734C-8248-D781DE9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0B3C-E11A-184C-BE21-A478BFDC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2B3A9-46C7-C341-9121-9A9963D8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FC24-1066-C445-AE49-B6ECC867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DDF8-5F4C-4448-8512-761146BD9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6ADD-797B-F548-BB41-FA457F18F1D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7F27-1F4E-5448-9185-6B5B449D6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645B-AB78-0448-9510-E57EC43A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0737-0AA0-7145-8DB1-CAAD6828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DC3911-8BD0-1B4D-8FE3-CD7584C0B44D}"/>
              </a:ext>
            </a:extLst>
          </p:cNvPr>
          <p:cNvSpPr/>
          <p:nvPr/>
        </p:nvSpPr>
        <p:spPr>
          <a:xfrm>
            <a:off x="2590011" y="1505094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in appropriate home care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882882-7D79-144C-B86F-FD431DAF3D8C}"/>
              </a:ext>
            </a:extLst>
          </p:cNvPr>
          <p:cNvSpPr/>
          <p:nvPr/>
        </p:nvSpPr>
        <p:spPr>
          <a:xfrm>
            <a:off x="8604878" y="2529662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in appropriate hospital care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E54EFA-6BD9-324B-8838-F53F41208CE2}"/>
              </a:ext>
            </a:extLst>
          </p:cNvPr>
          <p:cNvSpPr/>
          <p:nvPr/>
        </p:nvSpPr>
        <p:spPr>
          <a:xfrm>
            <a:off x="2590011" y="3787892"/>
            <a:ext cx="2246250" cy="729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at elevated risk in home care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7A9AFC-5F16-9442-85DC-68FC58AB0F99}"/>
              </a:ext>
            </a:extLst>
          </p:cNvPr>
          <p:cNvSpPr/>
          <p:nvPr/>
        </p:nvSpPr>
        <p:spPr>
          <a:xfrm>
            <a:off x="5479506" y="5046123"/>
            <a:ext cx="2246250" cy="729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expired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DD8396-3CCD-B640-965B-467CBE1CA271}"/>
              </a:ext>
            </a:extLst>
          </p:cNvPr>
          <p:cNvSpPr/>
          <p:nvPr/>
        </p:nvSpPr>
        <p:spPr>
          <a:xfrm>
            <a:off x="5479506" y="6026624"/>
            <a:ext cx="2246250" cy="729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Pt discharged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487F0A-61BA-D243-9B50-FAFB20566267}"/>
              </a:ext>
            </a:extLst>
          </p:cNvPr>
          <p:cNvCxnSpPr>
            <a:cxnSpLocks/>
          </p:cNvCxnSpPr>
          <p:nvPr/>
        </p:nvCxnSpPr>
        <p:spPr>
          <a:xfrm>
            <a:off x="3713733" y="649995"/>
            <a:ext cx="0" cy="855099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E4C52-FA59-F04E-8496-62B26D731A22}"/>
              </a:ext>
            </a:extLst>
          </p:cNvPr>
          <p:cNvSpPr txBox="1"/>
          <p:nvPr/>
        </p:nvSpPr>
        <p:spPr>
          <a:xfrm>
            <a:off x="3811691" y="607310"/>
            <a:ext cx="240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sevLvl &lt; 2</a:t>
            </a:r>
          </a:p>
          <a:p>
            <a:r>
              <a:rPr lang="en-US" dirty="0">
                <a:latin typeface="Lucida Console" panose="020B0609040504020204" pitchFamily="49" charset="0"/>
              </a:rPr>
              <a:t>orders: homeCare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4AACB6-2F67-DA48-A154-DF944B67AEF2}"/>
              </a:ext>
            </a:extLst>
          </p:cNvPr>
          <p:cNvCxnSpPr>
            <a:cxnSpLocks/>
          </p:cNvCxnSpPr>
          <p:nvPr/>
        </p:nvCxnSpPr>
        <p:spPr>
          <a:xfrm flipH="1">
            <a:off x="9720067" y="649995"/>
            <a:ext cx="3967" cy="1886016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6D47D5-59E4-A14E-9EE2-6FB2ED2BC8E6}"/>
                  </a:ext>
                </a:extLst>
              </p:cNvPr>
              <p:cNvSpPr txBox="1"/>
              <p:nvPr/>
            </p:nvSpPr>
            <p:spPr>
              <a:xfrm>
                <a:off x="8955481" y="1195642"/>
                <a:ext cx="2645491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sevLvl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Lucida Console" panose="020B0609040504020204" pitchFamily="49" charset="0"/>
                  </a:rPr>
                  <a:t> 2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orders: admission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6D47D5-59E4-A14E-9EE2-6FB2ED2B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81" y="1195642"/>
                <a:ext cx="2645491" cy="646331"/>
              </a:xfrm>
              <a:prstGeom prst="rect">
                <a:avLst/>
              </a:prstGeom>
              <a:blipFill>
                <a:blip r:embed="rId2"/>
                <a:stretch>
                  <a:fillRect l="-1435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6611E1-049A-2746-AA63-E87F6DD9DD1E}"/>
              </a:ext>
            </a:extLst>
          </p:cNvPr>
          <p:cNvCxnSpPr>
            <a:cxnSpLocks/>
          </p:cNvCxnSpPr>
          <p:nvPr/>
        </p:nvCxnSpPr>
        <p:spPr>
          <a:xfrm>
            <a:off x="2986621" y="2243372"/>
            <a:ext cx="12649" cy="1544520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C93F90-136A-C849-9419-BCA52BB8CF4C}"/>
              </a:ext>
            </a:extLst>
          </p:cNvPr>
          <p:cNvSpPr txBox="1"/>
          <p:nvPr/>
        </p:nvSpPr>
        <p:spPr>
          <a:xfrm>
            <a:off x="2100908" y="2661386"/>
            <a:ext cx="19451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trndSevLvl &gt; careCapLvl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0B353E-2218-C54A-A416-F3D62A7F5B5F}"/>
              </a:ext>
            </a:extLst>
          </p:cNvPr>
          <p:cNvCxnSpPr>
            <a:cxnSpLocks/>
          </p:cNvCxnSpPr>
          <p:nvPr/>
        </p:nvCxnSpPr>
        <p:spPr>
          <a:xfrm>
            <a:off x="4461045" y="2243372"/>
            <a:ext cx="0" cy="1544520"/>
          </a:xfrm>
          <a:prstGeom prst="straightConnector1">
            <a:avLst/>
          </a:prstGeom>
          <a:ln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4566A-E028-244C-AF0D-EE00C2A915E6}"/>
                  </a:ext>
                </a:extLst>
              </p:cNvPr>
              <p:cNvSpPr txBox="1"/>
              <p:nvPr/>
            </p:nvSpPr>
            <p:spPr>
              <a:xfrm>
                <a:off x="4094098" y="2550543"/>
                <a:ext cx="3962135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sevLvl &lt; 2 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sevLvl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Lucida Console" panose="020B0609040504020204" pitchFamily="49" charset="0"/>
                  </a:rPr>
                  <a:t> careCapLvl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orders: homeCare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4566A-E028-244C-AF0D-EE00C2A9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098" y="2550543"/>
                <a:ext cx="3962135" cy="923330"/>
              </a:xfrm>
              <a:prstGeom prst="rect">
                <a:avLst/>
              </a:prstGeom>
              <a:blipFill>
                <a:blip r:embed="rId3"/>
                <a:stretch>
                  <a:fillRect l="-958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38738B-9967-954C-9A13-F58837FCABD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836261" y="2894186"/>
            <a:ext cx="3768617" cy="1258230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C3512-8FF1-B245-B0B2-5A992E6E69A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836261" y="1869618"/>
            <a:ext cx="3768617" cy="102456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088ACC-A8C3-174A-A563-B09811C7D1EB}"/>
              </a:ext>
            </a:extLst>
          </p:cNvPr>
          <p:cNvSpPr txBox="1"/>
          <p:nvPr/>
        </p:nvSpPr>
        <p:spPr>
          <a:xfrm>
            <a:off x="5608859" y="1841972"/>
            <a:ext cx="24016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sevLvl &lt; 2</a:t>
            </a:r>
          </a:p>
          <a:p>
            <a:r>
              <a:rPr lang="en-US" dirty="0">
                <a:latin typeface="Lucida Console" panose="020B0609040504020204" pitchFamily="49" charset="0"/>
              </a:rPr>
              <a:t>orders: homeCare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415CD8-D195-134E-947D-AA227C71363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725756" y="3274439"/>
            <a:ext cx="1425305" cy="213620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37002-B357-5149-B7FF-096380327819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flipH="1">
            <a:off x="7725756" y="3258710"/>
            <a:ext cx="2002247" cy="3132438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8E3EE7-82E6-5E4A-9351-CE0EB24754B6}"/>
              </a:ext>
            </a:extLst>
          </p:cNvPr>
          <p:cNvSpPr txBox="1"/>
          <p:nvPr/>
        </p:nvSpPr>
        <p:spPr>
          <a:xfrm>
            <a:off x="8622466" y="4373736"/>
            <a:ext cx="2645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orders: discharge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B18D1-2353-0A40-A9A4-3165B910F78B}"/>
                  </a:ext>
                </a:extLst>
              </p:cNvPr>
              <p:cNvSpPr txBox="1"/>
              <p:nvPr/>
            </p:nvSpPr>
            <p:spPr>
              <a:xfrm>
                <a:off x="5608859" y="3567831"/>
                <a:ext cx="256525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sevLvl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Lucida Console" panose="020B0609040504020204" pitchFamily="49" charset="0"/>
                  </a:rPr>
                  <a:t> 2</a:t>
                </a:r>
              </a:p>
              <a:p>
                <a:r>
                  <a:rPr lang="en-US" dirty="0">
                    <a:latin typeface="Lucida Console" panose="020B0609040504020204" pitchFamily="49" charset="0"/>
                  </a:rPr>
                  <a:t>orders: admission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EB18D1-2353-0A40-A9A4-3165B910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859" y="3567831"/>
                <a:ext cx="2565252" cy="646331"/>
              </a:xfrm>
              <a:prstGeom prst="rect">
                <a:avLst/>
              </a:prstGeom>
              <a:blipFill>
                <a:blip r:embed="rId4"/>
                <a:stretch>
                  <a:fillRect l="-1970" t="-3846" r="-49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851FF1-9181-DB46-9775-22903791F062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3713136" y="4516940"/>
            <a:ext cx="1766370" cy="893707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A8DA12-6E0C-8143-B846-ACB8FC7BF8F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241329" y="1869618"/>
            <a:ext cx="1348682" cy="2344544"/>
          </a:xfrm>
          <a:prstGeom prst="straightConnector1">
            <a:avLst/>
          </a:prstGeom>
          <a:ln>
            <a:headEnd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2D24F7-65BC-2645-AE3D-0A4843AFB8C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241329" y="4214162"/>
            <a:ext cx="4238177" cy="2176986"/>
          </a:xfrm>
          <a:prstGeom prst="straightConnector1">
            <a:avLst/>
          </a:prstGeom>
          <a:ln>
            <a:headEnd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395C40F-7EB3-8C42-AEB7-6AF3D332A0C0}"/>
              </a:ext>
            </a:extLst>
          </p:cNvPr>
          <p:cNvSpPr txBox="1"/>
          <p:nvPr/>
        </p:nvSpPr>
        <p:spPr>
          <a:xfrm>
            <a:off x="1283667" y="5103061"/>
            <a:ext cx="2645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orders: discharge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7981F4-AFA5-2A4C-A9CA-090394B582BD}"/>
              </a:ext>
            </a:extLst>
          </p:cNvPr>
          <p:cNvSpPr txBox="1"/>
          <p:nvPr/>
        </p:nvSpPr>
        <p:spPr>
          <a:xfrm>
            <a:off x="3323370" y="787585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7FCA15-8044-044C-9E0E-8CA84150EE96}"/>
              </a:ext>
            </a:extLst>
          </p:cNvPr>
          <p:cNvSpPr txBox="1"/>
          <p:nvPr/>
        </p:nvSpPr>
        <p:spPr>
          <a:xfrm>
            <a:off x="9313028" y="1841972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EBF07A-CD8C-7646-938A-B9E2EBC8F1F9}"/>
              </a:ext>
            </a:extLst>
          </p:cNvPr>
          <p:cNvSpPr txBox="1"/>
          <p:nvPr/>
        </p:nvSpPr>
        <p:spPr>
          <a:xfrm>
            <a:off x="8622466" y="4985554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474B82-E0E2-0645-AF34-C599074AF396}"/>
              </a:ext>
            </a:extLst>
          </p:cNvPr>
          <p:cNvSpPr txBox="1"/>
          <p:nvPr/>
        </p:nvSpPr>
        <p:spPr>
          <a:xfrm>
            <a:off x="3323370" y="5545531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10C968-14A6-9747-9605-80603B9BCD5F}"/>
              </a:ext>
            </a:extLst>
          </p:cNvPr>
          <p:cNvSpPr txBox="1"/>
          <p:nvPr/>
        </p:nvSpPr>
        <p:spPr>
          <a:xfrm>
            <a:off x="4735942" y="4670637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A24A1B-A932-EC4C-8498-E3F066F2F9E2}"/>
              </a:ext>
            </a:extLst>
          </p:cNvPr>
          <p:cNvSpPr txBox="1"/>
          <p:nvPr/>
        </p:nvSpPr>
        <p:spPr>
          <a:xfrm>
            <a:off x="7784345" y="4363264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BFE047-E9A4-5949-824C-F917433D7A19}"/>
              </a:ext>
            </a:extLst>
          </p:cNvPr>
          <p:cNvSpPr txBox="1"/>
          <p:nvPr/>
        </p:nvSpPr>
        <p:spPr>
          <a:xfrm>
            <a:off x="3021839" y="3264066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5AC623-8C4E-294C-9165-BBE83610B459}"/>
              </a:ext>
            </a:extLst>
          </p:cNvPr>
          <p:cNvSpPr txBox="1"/>
          <p:nvPr/>
        </p:nvSpPr>
        <p:spPr>
          <a:xfrm>
            <a:off x="4460789" y="3343569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0E98AC-CB79-6744-BC93-FCFF0F9CFF48}"/>
              </a:ext>
            </a:extLst>
          </p:cNvPr>
          <p:cNvSpPr txBox="1"/>
          <p:nvPr/>
        </p:nvSpPr>
        <p:spPr>
          <a:xfrm>
            <a:off x="5226369" y="1524231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AC16D2-6862-9D48-A6E9-6728D0FC7924}"/>
              </a:ext>
            </a:extLst>
          </p:cNvPr>
          <p:cNvSpPr txBox="1"/>
          <p:nvPr/>
        </p:nvSpPr>
        <p:spPr>
          <a:xfrm>
            <a:off x="175813" y="458789"/>
            <a:ext cx="264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Object State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r>
              <a:rPr lang="en-US" dirty="0">
                <a:latin typeface="Lucida Console" panose="020B0609040504020204" pitchFamily="49" charset="0"/>
              </a:rPr>
              <a:t>  orders</a:t>
            </a:r>
          </a:p>
          <a:p>
            <a:r>
              <a:rPr lang="en-US" dirty="0">
                <a:latin typeface="Lucida Console" panose="020B0609040504020204" pitchFamily="49" charset="0"/>
              </a:rPr>
              <a:t>  sevLvl</a:t>
            </a:r>
          </a:p>
          <a:p>
            <a:r>
              <a:rPr lang="en-US" dirty="0">
                <a:latin typeface="Lucida Console" panose="020B0609040504020204" pitchFamily="49" charset="0"/>
              </a:rPr>
              <a:t>  careCapLvl = 2</a:t>
            </a:r>
          </a:p>
          <a:p>
            <a:r>
              <a:rPr lang="en-US" dirty="0">
                <a:latin typeface="Lucida Console" panose="020B0609040504020204" pitchFamily="49" charset="0"/>
              </a:rPr>
              <a:t>  trndSevLvl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7EED43-6956-2E46-858B-7894BA34B74E}"/>
              </a:ext>
            </a:extLst>
          </p:cNvPr>
          <p:cNvSpPr txBox="1"/>
          <p:nvPr/>
        </p:nvSpPr>
        <p:spPr>
          <a:xfrm>
            <a:off x="7271314" y="3385423"/>
            <a:ext cx="3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86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10</cp:revision>
  <dcterms:created xsi:type="dcterms:W3CDTF">2021-05-10T16:26:57Z</dcterms:created>
  <dcterms:modified xsi:type="dcterms:W3CDTF">2021-05-10T21:04:59Z</dcterms:modified>
</cp:coreProperties>
</file>