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72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/>
    <p:restoredTop sz="85157"/>
  </p:normalViewPr>
  <p:slideViewPr>
    <p:cSldViewPr snapToGrid="0" snapToObjects="1">
      <p:cViewPr varScale="1">
        <p:scale>
          <a:sx n="180" d="100"/>
          <a:sy n="180" d="100"/>
        </p:scale>
        <p:origin x="20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 such as … ASK KEITH FOR MORE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1F4F-61D5-4340-9901-7F71C76D5E90}"/>
              </a:ext>
            </a:extLst>
          </p:cNvPr>
          <p:cNvSpPr txBox="1"/>
          <p:nvPr/>
        </p:nvSpPr>
        <p:spPr>
          <a:xfrm>
            <a:off x="203325" y="2089127"/>
            <a:ext cx="5686300" cy="93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Must satisfy input conditions and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Must not satisfy any output conditions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A1EA-A310-1049-BE30-B028F69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8" y="1492706"/>
            <a:ext cx="4456376" cy="3859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/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Pt in appropriate home care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  <a:blipFill>
                <a:blip r:embed="rId4"/>
                <a:stretch>
                  <a:fillRect l="-3118" t="-8511" r="-200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5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Global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12232" y="4842120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goal states are reachable (</a:t>
            </a:r>
            <a:r>
              <a:rPr lang="en-US" sz="2400" i="1" dirty="0">
                <a:solidFill>
                  <a:schemeClr val="accent1"/>
                </a:solidFill>
                <a:latin typeface="Cambria Math" panose="02040503050406030204" pitchFamily="18" charset="0"/>
              </a:rPr>
              <a:t>fair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52DD3A-082B-724A-9242-78306383475F}"/>
                  </a:ext>
                </a:extLst>
              </p:cNvPr>
              <p:cNvSpPr/>
              <p:nvPr/>
            </p:nvSpPr>
            <p:spPr>
              <a:xfrm>
                <a:off x="2756905" y="3502318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52DD3A-082B-724A-9242-783063834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05" y="3502318"/>
                <a:ext cx="4347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673529A-4554-FB4B-A319-6865DA1D04CB}"/>
                  </a:ext>
                </a:extLst>
              </p:cNvPr>
              <p:cNvSpPr/>
              <p:nvPr/>
            </p:nvSpPr>
            <p:spPr>
              <a:xfrm>
                <a:off x="2756905" y="2902119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673529A-4554-FB4B-A319-6865DA1D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05" y="2902119"/>
                <a:ext cx="4347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01D3AE-CA32-0E4A-8206-76949139C4FD}"/>
                  </a:ext>
                </a:extLst>
              </p:cNvPr>
              <p:cNvSpPr/>
              <p:nvPr/>
            </p:nvSpPr>
            <p:spPr>
              <a:xfrm>
                <a:off x="3496721" y="3502318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01D3AE-CA32-0E4A-8206-76949139C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21" y="3502318"/>
                <a:ext cx="43473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03C327-A1D8-8B41-8856-0CF1049E220D}"/>
                  </a:ext>
                </a:extLst>
              </p:cNvPr>
              <p:cNvSpPr/>
              <p:nvPr/>
            </p:nvSpPr>
            <p:spPr>
              <a:xfrm>
                <a:off x="3496721" y="2902119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03C327-A1D8-8B41-8856-0CF1049E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21" y="2902119"/>
                <a:ext cx="4347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7BC28E-0833-6342-84A8-B83E7CCEC5C1}"/>
                  </a:ext>
                </a:extLst>
              </p:cNvPr>
              <p:cNvSpPr/>
              <p:nvPr/>
            </p:nvSpPr>
            <p:spPr>
              <a:xfrm>
                <a:off x="1991582" y="3502318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7BC28E-0833-6342-84A8-B83E7CCEC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82" y="3502318"/>
                <a:ext cx="43473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B96043-9BB7-8A4A-8009-A6EF3EA85415}"/>
              </a:ext>
            </a:extLst>
          </p:cNvPr>
          <p:cNvSpPr txBox="1"/>
          <p:nvPr/>
        </p:nvSpPr>
        <p:spPr>
          <a:xfrm>
            <a:off x="776520" y="3231267"/>
            <a:ext cx="115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always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0649" y="155596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39C720-72C7-F04F-BE37-3707AFDAF587}"/>
              </a:ext>
            </a:extLst>
          </p:cNvPr>
          <p:cNvSpPr/>
          <p:nvPr/>
        </p:nvSpPr>
        <p:spPr>
          <a:xfrm>
            <a:off x="2401144" y="2962132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F85AAEB-8A6D-124E-9B57-0AEDE579CAEE}"/>
              </a:ext>
            </a:extLst>
          </p:cNvPr>
          <p:cNvSpPr/>
          <p:nvPr/>
        </p:nvSpPr>
        <p:spPr>
          <a:xfrm>
            <a:off x="3131529" y="2959865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2CAEA-8B1B-714C-95D7-5172D56557FE}"/>
              </a:ext>
            </a:extLst>
          </p:cNvPr>
          <p:cNvSpPr/>
          <p:nvPr/>
        </p:nvSpPr>
        <p:spPr>
          <a:xfrm>
            <a:off x="3861914" y="293084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D266E10-903D-CF48-A813-A46298D91575}"/>
              </a:ext>
            </a:extLst>
          </p:cNvPr>
          <p:cNvSpPr/>
          <p:nvPr/>
        </p:nvSpPr>
        <p:spPr>
          <a:xfrm>
            <a:off x="2404062" y="3532166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E57D20-0CE2-BE40-9738-60FF4A1C973D}"/>
              </a:ext>
            </a:extLst>
          </p:cNvPr>
          <p:cNvSpPr/>
          <p:nvPr/>
        </p:nvSpPr>
        <p:spPr>
          <a:xfrm>
            <a:off x="3139145" y="353216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EA65F3-3A1F-B44F-8421-E4ACE1671EEE}"/>
              </a:ext>
            </a:extLst>
          </p:cNvPr>
          <p:cNvSpPr/>
          <p:nvPr/>
        </p:nvSpPr>
        <p:spPr>
          <a:xfrm>
            <a:off x="3874665" y="353216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60033CE1-7790-2B46-964F-29A702941036}"/>
              </a:ext>
            </a:extLst>
          </p:cNvPr>
          <p:cNvSpPr/>
          <p:nvPr/>
        </p:nvSpPr>
        <p:spPr>
          <a:xfrm>
            <a:off x="1909091" y="2902119"/>
            <a:ext cx="2701365" cy="111996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662866" y="2230349"/>
            <a:ext cx="469737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Object covered by some CWP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C9DA5-6B6D-484A-918B-E02E00D87CE2}"/>
              </a:ext>
            </a:extLst>
          </p:cNvPr>
          <p:cNvSpPr txBox="1"/>
          <p:nvPr/>
        </p:nvSpPr>
        <p:spPr>
          <a:xfrm>
            <a:off x="1228601" y="5605313"/>
            <a:ext cx="178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eventually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E15A3BE1-5651-6B4B-9153-D49E374A5DF2}"/>
              </a:ext>
            </a:extLst>
          </p:cNvPr>
          <p:cNvSpPr/>
          <p:nvPr/>
        </p:nvSpPr>
        <p:spPr>
          <a:xfrm>
            <a:off x="2947187" y="5507664"/>
            <a:ext cx="1436349" cy="728417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796FE2B-3547-6E42-A0F4-1F0B28829EFB}"/>
                  </a:ext>
                </a:extLst>
              </p:cNvPr>
              <p:cNvSpPr/>
              <p:nvPr/>
            </p:nvSpPr>
            <p:spPr>
              <a:xfrm>
                <a:off x="3446850" y="5605313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796FE2B-3547-6E42-A0F4-1F0B28829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50" y="5605313"/>
                <a:ext cx="43473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B8961751-ED7C-FF43-8DEF-F1AF96EDE454}"/>
              </a:ext>
            </a:extLst>
          </p:cNvPr>
          <p:cNvSpPr/>
          <p:nvPr/>
        </p:nvSpPr>
        <p:spPr>
          <a:xfrm>
            <a:off x="3089274" y="5635161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AD041E-621D-CF41-BDEA-CEDE6AAB967F}"/>
              </a:ext>
            </a:extLst>
          </p:cNvPr>
          <p:cNvSpPr/>
          <p:nvPr/>
        </p:nvSpPr>
        <p:spPr>
          <a:xfrm>
            <a:off x="3824794" y="5635161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776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14504-C2B0-5140-AF81-0C92271E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639" y="0"/>
            <a:ext cx="955931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366F12-6B50-674B-A4B0-52BDE3D816F5}"/>
              </a:ext>
            </a:extLst>
          </p:cNvPr>
          <p:cNvSpPr txBox="1"/>
          <p:nvPr/>
        </p:nvSpPr>
        <p:spPr>
          <a:xfrm>
            <a:off x="10050" y="674466"/>
            <a:ext cx="26125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 err="1"/>
              <a:t>PHware</a:t>
            </a:r>
            <a:r>
              <a:rPr lang="en-US" sz="24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15216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696688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PHware</a:t>
            </a:r>
            <a:r>
              <a:rPr lang="en-US" sz="28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 conventional methods 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5F7DB5-BC6B-554B-9964-DB967E8DE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b="1119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7DFA5-CD3F-484E-A2F4-883827B38A3D}"/>
              </a:ext>
            </a:extLst>
          </p:cNvPr>
          <p:cNvSpPr/>
          <p:nvPr/>
        </p:nvSpPr>
        <p:spPr>
          <a:xfrm>
            <a:off x="0" y="2668351"/>
            <a:ext cx="49945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100" dirty="0">
                <a:latin typeface="+mj-lt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4785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7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Cognitive Work Problem (CWP)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Workflow Model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CWP 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/>
              <a:t>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D2FD-75CF-8044-8069-6E7D21A49045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+ 3N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2392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447</Words>
  <Application>Microsoft Macintosh PowerPoint</Application>
  <PresentationFormat>Widescreen</PresentationFormat>
  <Paragraphs>112</Paragraphs>
  <Slides>13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PowerPoint Presentation</vt:lpstr>
      <vt:lpstr>Proposed Solution</vt:lpstr>
      <vt:lpstr>Remote Patient Monitoring</vt:lpstr>
      <vt:lpstr>PowerPoint Presentation</vt:lpstr>
      <vt:lpstr>Linear Temporal Logic for the CWP</vt:lpstr>
      <vt:lpstr>CWP States</vt:lpstr>
      <vt:lpstr>Global 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5</cp:revision>
  <dcterms:created xsi:type="dcterms:W3CDTF">2022-04-04T23:26:57Z</dcterms:created>
  <dcterms:modified xsi:type="dcterms:W3CDTF">2022-04-04T23:59:32Z</dcterms:modified>
</cp:coreProperties>
</file>