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2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15CC-61EF-5049-86F5-FA88E2E5F98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CC6C-5ABF-4C40-9475-24C14D93E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15CC-61EF-5049-86F5-FA88E2E5F98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CC6C-5ABF-4C40-9475-24C14D93E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15CC-61EF-5049-86F5-FA88E2E5F98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CC6C-5ABF-4C40-9475-24C14D93E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6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15CC-61EF-5049-86F5-FA88E2E5F98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CC6C-5ABF-4C40-9475-24C14D93E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2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15CC-61EF-5049-86F5-FA88E2E5F98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CC6C-5ABF-4C40-9475-24C14D93E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3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15CC-61EF-5049-86F5-FA88E2E5F98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CC6C-5ABF-4C40-9475-24C14D93E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15CC-61EF-5049-86F5-FA88E2E5F98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CC6C-5ABF-4C40-9475-24C14D93E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3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15CC-61EF-5049-86F5-FA88E2E5F98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CC6C-5ABF-4C40-9475-24C14D93E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15CC-61EF-5049-86F5-FA88E2E5F98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CC6C-5ABF-4C40-9475-24C14D93E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2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15CC-61EF-5049-86F5-FA88E2E5F98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CC6C-5ABF-4C40-9475-24C14D93E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4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15CC-61EF-5049-86F5-FA88E2E5F98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CC6C-5ABF-4C40-9475-24C14D93E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2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15CC-61EF-5049-86F5-FA88E2E5F98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BCC6C-5ABF-4C40-9475-24C14D93E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64117" y="3081618"/>
            <a:ext cx="914733" cy="648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S=F</a:t>
            </a:r>
          </a:p>
          <a:p>
            <a:pPr algn="ctr"/>
            <a:r>
              <a:rPr lang="en-US" i="1" dirty="0" smtClean="0"/>
              <a:t>M=0</a:t>
            </a:r>
            <a:endParaRPr lang="en-US" i="1" dirty="0"/>
          </a:p>
        </p:txBody>
      </p:sp>
      <p:sp>
        <p:nvSpPr>
          <p:cNvPr id="3" name="Rounded Rectangle 2"/>
          <p:cNvSpPr/>
          <p:nvPr/>
        </p:nvSpPr>
        <p:spPr>
          <a:xfrm>
            <a:off x="7883230" y="3081618"/>
            <a:ext cx="914733" cy="648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S=T</a:t>
            </a:r>
          </a:p>
          <a:p>
            <a:pPr algn="ctr"/>
            <a:r>
              <a:rPr lang="en-US" i="1" dirty="0" smtClean="0"/>
              <a:t>M=0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2045517" y="590786"/>
            <a:ext cx="965109" cy="621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S=F</a:t>
            </a:r>
          </a:p>
          <a:p>
            <a:pPr algn="ctr"/>
            <a:r>
              <a:rPr lang="en-US" dirty="0" smtClean="0"/>
              <a:t>M=10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5517" y="1364856"/>
            <a:ext cx="965109" cy="621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S=F</a:t>
            </a:r>
          </a:p>
          <a:p>
            <a:pPr algn="ctr"/>
            <a:r>
              <a:rPr lang="en-US" dirty="0" smtClean="0"/>
              <a:t>M=20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88357" y="2102020"/>
            <a:ext cx="47142" cy="294373"/>
            <a:chOff x="3053824" y="2941005"/>
            <a:chExt cx="47142" cy="294373"/>
          </a:xfrm>
        </p:grpSpPr>
        <p:sp>
          <p:nvSpPr>
            <p:cNvPr id="7" name="Oval 6"/>
            <p:cNvSpPr/>
            <p:nvPr/>
          </p:nvSpPr>
          <p:spPr>
            <a:xfrm flipH="1">
              <a:off x="3053824" y="3063902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flipH="1">
              <a:off x="3053824" y="2941005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flipH="1">
              <a:off x="3055247" y="3189659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060369" y="2505853"/>
            <a:ext cx="965109" cy="621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S=F</a:t>
            </a:r>
          </a:p>
          <a:p>
            <a:pPr algn="ctr"/>
            <a:r>
              <a:rPr lang="en-US" dirty="0" smtClean="0"/>
              <a:t>M=100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54358" y="3737430"/>
            <a:ext cx="965109" cy="621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S=T</a:t>
            </a:r>
          </a:p>
          <a:p>
            <a:pPr algn="ctr"/>
            <a:r>
              <a:rPr lang="en-US" dirty="0" smtClean="0"/>
              <a:t>M=10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54358" y="4511500"/>
            <a:ext cx="965109" cy="621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S=T</a:t>
            </a:r>
          </a:p>
          <a:p>
            <a:pPr algn="ctr"/>
            <a:r>
              <a:rPr lang="en-US" dirty="0" smtClean="0"/>
              <a:t>M=20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481745" y="5248664"/>
            <a:ext cx="47142" cy="294373"/>
            <a:chOff x="3053824" y="2941005"/>
            <a:chExt cx="47142" cy="294373"/>
          </a:xfrm>
        </p:grpSpPr>
        <p:sp>
          <p:nvSpPr>
            <p:cNvPr id="15" name="Oval 14"/>
            <p:cNvSpPr/>
            <p:nvPr/>
          </p:nvSpPr>
          <p:spPr>
            <a:xfrm flipH="1">
              <a:off x="3053824" y="3063902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flipH="1">
              <a:off x="3053824" y="2941005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H="1">
              <a:off x="3055247" y="3189659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6169210" y="5652497"/>
            <a:ext cx="965109" cy="621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S=T</a:t>
            </a:r>
          </a:p>
          <a:p>
            <a:pPr algn="ctr"/>
            <a:r>
              <a:rPr lang="en-US" dirty="0" smtClean="0"/>
              <a:t>M=100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" idx="3"/>
            <a:endCxn id="4" idx="1"/>
          </p:cNvCxnSpPr>
          <p:nvPr/>
        </p:nvCxnSpPr>
        <p:spPr>
          <a:xfrm flipV="1">
            <a:off x="1278850" y="901605"/>
            <a:ext cx="766667" cy="2504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5" idx="1"/>
          </p:cNvCxnSpPr>
          <p:nvPr/>
        </p:nvCxnSpPr>
        <p:spPr>
          <a:xfrm flipV="1">
            <a:off x="1278850" y="1675675"/>
            <a:ext cx="766667" cy="1730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3"/>
            <a:endCxn id="11" idx="1"/>
          </p:cNvCxnSpPr>
          <p:nvPr/>
        </p:nvCxnSpPr>
        <p:spPr>
          <a:xfrm flipV="1">
            <a:off x="1278850" y="2816672"/>
            <a:ext cx="781519" cy="589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1"/>
            <a:endCxn id="12" idx="3"/>
          </p:cNvCxnSpPr>
          <p:nvPr/>
        </p:nvCxnSpPr>
        <p:spPr>
          <a:xfrm flipH="1">
            <a:off x="7119467" y="3405758"/>
            <a:ext cx="763763" cy="642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1"/>
            <a:endCxn id="13" idx="3"/>
          </p:cNvCxnSpPr>
          <p:nvPr/>
        </p:nvCxnSpPr>
        <p:spPr>
          <a:xfrm flipH="1">
            <a:off x="7119467" y="3405758"/>
            <a:ext cx="763763" cy="1416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1"/>
            <a:endCxn id="18" idx="3"/>
          </p:cNvCxnSpPr>
          <p:nvPr/>
        </p:nvCxnSpPr>
        <p:spPr>
          <a:xfrm flipH="1">
            <a:off x="7134319" y="3405758"/>
            <a:ext cx="748911" cy="2557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166568" y="590786"/>
            <a:ext cx="1641543" cy="648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S=F</a:t>
            </a:r>
          </a:p>
          <a:p>
            <a:pPr algn="ctr"/>
            <a:r>
              <a:rPr lang="en-US" i="1" dirty="0" smtClean="0"/>
              <a:t>M=(10+RF*10)</a:t>
            </a:r>
            <a:endParaRPr lang="en-US" i="1" dirty="0"/>
          </a:p>
        </p:txBody>
      </p:sp>
      <p:sp>
        <p:nvSpPr>
          <p:cNvPr id="37" name="Rounded Rectangle 36"/>
          <p:cNvSpPr/>
          <p:nvPr/>
        </p:nvSpPr>
        <p:spPr>
          <a:xfrm>
            <a:off x="4166568" y="2134798"/>
            <a:ext cx="1641543" cy="648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S=F</a:t>
            </a:r>
          </a:p>
          <a:p>
            <a:pPr algn="ctr"/>
            <a:r>
              <a:rPr lang="en-US" i="1" dirty="0" smtClean="0"/>
              <a:t>M=20+RF*20</a:t>
            </a:r>
            <a:endParaRPr lang="en-US" i="1" dirty="0"/>
          </a:p>
        </p:txBody>
      </p:sp>
      <p:cxnSp>
        <p:nvCxnSpPr>
          <p:cNvPr id="39" name="Straight Arrow Connector 38"/>
          <p:cNvCxnSpPr>
            <a:stCxn id="4" idx="3"/>
            <a:endCxn id="36" idx="1"/>
          </p:cNvCxnSpPr>
          <p:nvPr/>
        </p:nvCxnSpPr>
        <p:spPr>
          <a:xfrm>
            <a:off x="3010626" y="901605"/>
            <a:ext cx="1155942" cy="13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3"/>
            <a:endCxn id="3" idx="0"/>
          </p:cNvCxnSpPr>
          <p:nvPr/>
        </p:nvCxnSpPr>
        <p:spPr>
          <a:xfrm>
            <a:off x="3010626" y="901605"/>
            <a:ext cx="5329971" cy="2180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37" idx="1"/>
          </p:cNvCxnSpPr>
          <p:nvPr/>
        </p:nvCxnSpPr>
        <p:spPr>
          <a:xfrm>
            <a:off x="3010626" y="1675675"/>
            <a:ext cx="1155942" cy="783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6" idx="3"/>
          </p:cNvCxnSpPr>
          <p:nvPr/>
        </p:nvCxnSpPr>
        <p:spPr>
          <a:xfrm>
            <a:off x="5808111" y="914926"/>
            <a:ext cx="4394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 rot="5400000">
            <a:off x="6479486" y="791311"/>
            <a:ext cx="47142" cy="294373"/>
            <a:chOff x="3053824" y="2941005"/>
            <a:chExt cx="47142" cy="294373"/>
          </a:xfrm>
        </p:grpSpPr>
        <p:sp>
          <p:nvSpPr>
            <p:cNvPr id="50" name="Oval 49"/>
            <p:cNvSpPr/>
            <p:nvPr/>
          </p:nvSpPr>
          <p:spPr>
            <a:xfrm flipH="1">
              <a:off x="3053824" y="3063902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flipH="1">
              <a:off x="3053824" y="2941005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flipH="1">
              <a:off x="3055247" y="3189659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126077" y="567797"/>
            <a:ext cx="134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m/70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1326752">
            <a:off x="5497853" y="1782130"/>
            <a:ext cx="113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m/70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818415" y="2461643"/>
            <a:ext cx="429132" cy="14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rot="5400000">
            <a:off x="6479486" y="2353010"/>
            <a:ext cx="47142" cy="294373"/>
            <a:chOff x="3053824" y="2941005"/>
            <a:chExt cx="47142" cy="294373"/>
          </a:xfrm>
        </p:grpSpPr>
        <p:sp>
          <p:nvSpPr>
            <p:cNvPr id="64" name="Oval 63"/>
            <p:cNvSpPr/>
            <p:nvPr/>
          </p:nvSpPr>
          <p:spPr>
            <a:xfrm flipH="1">
              <a:off x="3053824" y="3063902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3053824" y="2941005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 flipH="1">
              <a:off x="3055247" y="3189659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 rot="2059627">
            <a:off x="3226094" y="1852217"/>
            <a:ext cx="116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m/70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11" idx="3"/>
            <a:endCxn id="3" idx="1"/>
          </p:cNvCxnSpPr>
          <p:nvPr/>
        </p:nvCxnSpPr>
        <p:spPr>
          <a:xfrm>
            <a:off x="3025478" y="2816672"/>
            <a:ext cx="4857752" cy="589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3223307" y="4209472"/>
            <a:ext cx="1641543" cy="648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</a:t>
            </a:r>
            <a:r>
              <a:rPr lang="en-US" i="1" dirty="0" smtClean="0"/>
              <a:t>=T</a:t>
            </a:r>
            <a:endParaRPr lang="en-US" i="1" dirty="0" smtClean="0"/>
          </a:p>
          <a:p>
            <a:pPr algn="ctr"/>
            <a:r>
              <a:rPr lang="en-US" i="1" dirty="0" smtClean="0"/>
              <a:t>M=(10+RF*10)</a:t>
            </a:r>
            <a:endParaRPr lang="en-US" i="1" dirty="0"/>
          </a:p>
        </p:txBody>
      </p:sp>
      <p:sp>
        <p:nvSpPr>
          <p:cNvPr id="83" name="Rounded Rectangle 82"/>
          <p:cNvSpPr/>
          <p:nvPr/>
        </p:nvSpPr>
        <p:spPr>
          <a:xfrm>
            <a:off x="3239225" y="4991074"/>
            <a:ext cx="1641543" cy="648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/>
              <a:t>S</a:t>
            </a:r>
            <a:r>
              <a:rPr lang="en-US" i="1" smtClean="0"/>
              <a:t>=T</a:t>
            </a:r>
            <a:endParaRPr lang="en-US" i="1" dirty="0" smtClean="0"/>
          </a:p>
          <a:p>
            <a:pPr algn="ctr"/>
            <a:r>
              <a:rPr lang="en-US" i="1" dirty="0" smtClean="0"/>
              <a:t>M=20+RF*20</a:t>
            </a:r>
            <a:endParaRPr lang="en-US" i="1" dirty="0"/>
          </a:p>
        </p:txBody>
      </p:sp>
      <p:cxnSp>
        <p:nvCxnSpPr>
          <p:cNvPr id="85" name="Straight Arrow Connector 84"/>
          <p:cNvCxnSpPr>
            <a:stCxn id="12" idx="1"/>
            <a:endCxn id="82" idx="3"/>
          </p:cNvCxnSpPr>
          <p:nvPr/>
        </p:nvCxnSpPr>
        <p:spPr>
          <a:xfrm flipH="1">
            <a:off x="4864850" y="4048249"/>
            <a:ext cx="1289508" cy="485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2" idx="1"/>
            <a:endCxn id="2" idx="3"/>
          </p:cNvCxnSpPr>
          <p:nvPr/>
        </p:nvCxnSpPr>
        <p:spPr>
          <a:xfrm flipH="1" flipV="1">
            <a:off x="1278850" y="3405758"/>
            <a:ext cx="4875508" cy="642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547693">
            <a:off x="3559619" y="3443937"/>
            <a:ext cx="131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m/30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20403911">
            <a:off x="4872551" y="3968608"/>
            <a:ext cx="118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m/30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13" idx="1"/>
            <a:endCxn id="83" idx="3"/>
          </p:cNvCxnSpPr>
          <p:nvPr/>
        </p:nvCxnSpPr>
        <p:spPr>
          <a:xfrm flipH="1">
            <a:off x="4880768" y="4822319"/>
            <a:ext cx="1273590" cy="492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rot="20403911">
            <a:off x="5029498" y="4652551"/>
            <a:ext cx="118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m/30</a:t>
            </a:r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 rot="5400000">
            <a:off x="2200304" y="4405647"/>
            <a:ext cx="47142" cy="294373"/>
            <a:chOff x="3053824" y="2941005"/>
            <a:chExt cx="47142" cy="294373"/>
          </a:xfrm>
        </p:grpSpPr>
        <p:sp>
          <p:nvSpPr>
            <p:cNvPr id="96" name="Oval 95"/>
            <p:cNvSpPr/>
            <p:nvPr/>
          </p:nvSpPr>
          <p:spPr>
            <a:xfrm flipH="1">
              <a:off x="3053824" y="3063902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 flipH="1">
              <a:off x="3053824" y="2941005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 flipH="1">
              <a:off x="3055247" y="3189659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 rot="5400000">
            <a:off x="2200304" y="5191599"/>
            <a:ext cx="47142" cy="294373"/>
            <a:chOff x="3053824" y="2941005"/>
            <a:chExt cx="47142" cy="294373"/>
          </a:xfrm>
        </p:grpSpPr>
        <p:sp>
          <p:nvSpPr>
            <p:cNvPr id="100" name="Oval 99"/>
            <p:cNvSpPr/>
            <p:nvPr/>
          </p:nvSpPr>
          <p:spPr>
            <a:xfrm flipH="1">
              <a:off x="3053824" y="3063902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 flipH="1">
              <a:off x="3053824" y="2941005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 flipH="1">
              <a:off x="3055247" y="3189659"/>
              <a:ext cx="45719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Arrow Connector 103"/>
          <p:cNvCxnSpPr>
            <a:stCxn id="82" idx="1"/>
          </p:cNvCxnSpPr>
          <p:nvPr/>
        </p:nvCxnSpPr>
        <p:spPr>
          <a:xfrm flipH="1" flipV="1">
            <a:off x="2690914" y="4529262"/>
            <a:ext cx="532393" cy="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3" idx="1"/>
          </p:cNvCxnSpPr>
          <p:nvPr/>
        </p:nvCxnSpPr>
        <p:spPr>
          <a:xfrm flipH="1">
            <a:off x="2690914" y="5315214"/>
            <a:ext cx="548311" cy="1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10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118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Brigham Young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Mercer</dc:creator>
  <cp:lastModifiedBy>Eric Mercer</cp:lastModifiedBy>
  <cp:revision>7</cp:revision>
  <dcterms:created xsi:type="dcterms:W3CDTF">2012-05-16T17:44:46Z</dcterms:created>
  <dcterms:modified xsi:type="dcterms:W3CDTF">2012-05-16T19:49:54Z</dcterms:modified>
</cp:coreProperties>
</file>