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8A98-5954-41F5-A7A5-08AFB73D2E0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F15-7E45-48BB-87E3-978AE17E3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8A98-5954-41F5-A7A5-08AFB73D2E0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F15-7E45-48BB-87E3-978AE17E3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4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8A98-5954-41F5-A7A5-08AFB73D2E0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F15-7E45-48BB-87E3-978AE17E3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8A98-5954-41F5-A7A5-08AFB73D2E0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F15-7E45-48BB-87E3-978AE17E3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8A98-5954-41F5-A7A5-08AFB73D2E0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F15-7E45-48BB-87E3-978AE17E3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8A98-5954-41F5-A7A5-08AFB73D2E0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F15-7E45-48BB-87E3-978AE17E3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8A98-5954-41F5-A7A5-08AFB73D2E0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F15-7E45-48BB-87E3-978AE17E3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3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8A98-5954-41F5-A7A5-08AFB73D2E0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F15-7E45-48BB-87E3-978AE17E3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8A98-5954-41F5-A7A5-08AFB73D2E0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F15-7E45-48BB-87E3-978AE17E3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8A98-5954-41F5-A7A5-08AFB73D2E0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F15-7E45-48BB-87E3-978AE17E3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4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8A98-5954-41F5-A7A5-08AFB73D2E0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5F15-7E45-48BB-87E3-978AE17E3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8A98-5954-41F5-A7A5-08AFB73D2E0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55F15-7E45-48BB-87E3-978AE17E3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5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BPMN to PROMELA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Visker</a:t>
            </a:r>
          </a:p>
        </p:txBody>
      </p:sp>
    </p:spTree>
    <p:extLst>
      <p:ext uri="{BB962C8B-B14F-4D97-AF65-F5344CB8AC3E}">
        <p14:creationId xmlns:p14="http://schemas.microsoft.com/office/powerpoint/2010/main" val="301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Complexity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240825"/>
              </p:ext>
            </p:extLst>
          </p:nvPr>
        </p:nvGraphicFramePr>
        <p:xfrm>
          <a:off x="2293739" y="1690688"/>
          <a:ext cx="6042025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3" imgW="6042440" imgH="4670934" progId="Acrobat.Document.DC">
                  <p:embed/>
                </p:oleObj>
              </mc:Choice>
              <mc:Fallback>
                <p:oleObj name="Acrobat Document" r:id="rId3" imgW="6042440" imgH="46709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3739" y="1690688"/>
                        <a:ext cx="6042025" cy="467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7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BPMN to PROMELA and verify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</a:p>
          <a:p>
            <a:r>
              <a:rPr lang="en-US" dirty="0" smtClean="0"/>
              <a:t>Invalid End State</a:t>
            </a:r>
          </a:p>
          <a:p>
            <a:pPr lvl="1"/>
            <a:r>
              <a:rPr lang="en-US" dirty="0" smtClean="0"/>
              <a:t>When you reach the end event, tokens still moving in process</a:t>
            </a:r>
          </a:p>
          <a:p>
            <a:r>
              <a:rPr lang="en-US" dirty="0" smtClean="0"/>
              <a:t>User Assertion Violation</a:t>
            </a:r>
          </a:p>
          <a:p>
            <a:pPr lvl="1"/>
            <a:r>
              <a:rPr lang="en-US" dirty="0" smtClean="0"/>
              <a:t>Assert Statements</a:t>
            </a:r>
          </a:p>
          <a:p>
            <a:pPr lvl="1"/>
            <a:r>
              <a:rPr lang="en-US" dirty="0" smtClean="0"/>
              <a:t>Temporal Logic (LTL)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With and Without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trails not intuitive</a:t>
            </a:r>
          </a:p>
          <a:p>
            <a:r>
              <a:rPr lang="en-US" dirty="0" smtClean="0"/>
              <a:t>Inclusive Gateways</a:t>
            </a:r>
          </a:p>
          <a:p>
            <a:r>
              <a:rPr lang="en-US" dirty="0" smtClean="0"/>
              <a:t>Back edges (Loops)</a:t>
            </a:r>
          </a:p>
          <a:p>
            <a:r>
              <a:rPr lang="en-US" dirty="0" smtClean="0"/>
              <a:t>Other event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BPMN features</a:t>
            </a:r>
          </a:p>
          <a:p>
            <a:r>
              <a:rPr lang="en-US" dirty="0" smtClean="0"/>
              <a:t>Integrate more properties directly</a:t>
            </a:r>
          </a:p>
          <a:p>
            <a:r>
              <a:rPr lang="en-US" dirty="0" smtClean="0"/>
              <a:t>Handle Time</a:t>
            </a:r>
          </a:p>
          <a:p>
            <a:r>
              <a:rPr lang="en-US" dirty="0" smtClean="0"/>
              <a:t>Loops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635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Adobe Acrobat Document</vt:lpstr>
      <vt:lpstr>BPMN to PROMELA</vt:lpstr>
      <vt:lpstr>BPMN Complexity</vt:lpstr>
      <vt:lpstr>Goals</vt:lpstr>
      <vt:lpstr>Detect Errors</vt:lpstr>
      <vt:lpstr>Examples – With and Without Errors</vt:lpstr>
      <vt:lpstr>Limitations</vt:lpstr>
      <vt:lpstr>Future Work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 to PROMELA</dc:title>
  <dc:creator>Jamie Visker</dc:creator>
  <cp:lastModifiedBy>Jamie Visker</cp:lastModifiedBy>
  <cp:revision>5</cp:revision>
  <dcterms:created xsi:type="dcterms:W3CDTF">2017-04-25T02:19:25Z</dcterms:created>
  <dcterms:modified xsi:type="dcterms:W3CDTF">2017-04-25T05:09:25Z</dcterms:modified>
</cp:coreProperties>
</file>