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AADA-2FCA-7A42-9D1F-654E38F1B5FB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0893-81E1-3140-8B35-FE9660D7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of Task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/>
              <a:t>P</a:t>
            </a:r>
            <a:r>
              <a:rPr lang="en-US" dirty="0" smtClean="0"/>
              <a:t>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-Radha Nakade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9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 different computations at the same time on same or different data</a:t>
            </a:r>
            <a:endParaRPr lang="en-US" dirty="0"/>
          </a:p>
        </p:txBody>
      </p:sp>
      <p:pic>
        <p:nvPicPr>
          <p:cNvPr id="6" name="Picture 5" descr="task_paralleli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89" y="2599891"/>
            <a:ext cx="4144422" cy="42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0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r>
              <a:rPr lang="en-US" smtClean="0"/>
              <a:t>with </a:t>
            </a:r>
            <a:r>
              <a:rPr lang="en-US" smtClean="0"/>
              <a:t>Task </a:t>
            </a:r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92425" cy="3733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 Race:</a:t>
            </a:r>
            <a:r>
              <a:rPr lang="en-US" dirty="0" smtClean="0"/>
              <a:t> When two threads try to access a memory location such that one of the accesses is a ‘write’</a:t>
            </a:r>
            <a:endParaRPr lang="en-US" dirty="0"/>
          </a:p>
        </p:txBody>
      </p:sp>
      <p:pic>
        <p:nvPicPr>
          <p:cNvPr id="4" name="Picture 3" descr="McoreAkhterRobertsFig7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4" y="1600201"/>
            <a:ext cx="3819526" cy="47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4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</a:p>
          <a:p>
            <a:pPr lvl="1"/>
            <a:r>
              <a:rPr lang="en-US" dirty="0" smtClean="0"/>
              <a:t>Excessive false warnings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Miss races due to different thread schedules</a:t>
            </a:r>
          </a:p>
          <a:p>
            <a:pPr lvl="1"/>
            <a:r>
              <a:rPr lang="en-US" dirty="0" smtClean="0"/>
              <a:t>Too many thread schedules to consider</a:t>
            </a:r>
          </a:p>
        </p:txBody>
      </p:sp>
    </p:spTree>
    <p:extLst>
      <p:ext uri="{BB962C8B-B14F-4D97-AF65-F5344CB8AC3E}">
        <p14:creationId xmlns:p14="http://schemas.microsoft.com/office/powerpoint/2010/main" val="106967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26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Computation graphs represent the execution of the program in the form of directed acyclic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2809875"/>
            <a:ext cx="3857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Example1{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finish{</a:t>
            </a:r>
          </a:p>
          <a:p>
            <a:r>
              <a:rPr lang="en-US" dirty="0"/>
              <a:t>			</a:t>
            </a:r>
            <a:r>
              <a:rPr lang="en-US" dirty="0" err="1"/>
              <a:t>async</a:t>
            </a:r>
            <a:r>
              <a:rPr lang="en-US" dirty="0"/>
              <a:t> { </a:t>
            </a:r>
          </a:p>
          <a:p>
            <a:r>
              <a:rPr lang="en-US" dirty="0"/>
              <a:t>				 //Thread1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</a:t>
            </a:r>
            <a:r>
              <a:rPr lang="en-US" dirty="0" err="1"/>
              <a:t>async</a:t>
            </a:r>
            <a:r>
              <a:rPr lang="en-US" dirty="0"/>
              <a:t> {  </a:t>
            </a:r>
          </a:p>
          <a:p>
            <a:r>
              <a:rPr lang="en-US" dirty="0"/>
              <a:t>				//Thread2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76500"/>
            <a:ext cx="3733800" cy="4108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375" y="2809875"/>
            <a:ext cx="385762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detector using 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305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Topologically sort the computation graph</a:t>
            </a:r>
          </a:p>
          <a:p>
            <a:r>
              <a:rPr lang="en-US" dirty="0" smtClean="0"/>
              <a:t>Identify nodes between Enclosing </a:t>
            </a:r>
            <a:r>
              <a:rPr lang="en-US" dirty="0" err="1" smtClean="0"/>
              <a:t>FinishStart</a:t>
            </a:r>
            <a:r>
              <a:rPr lang="en-US" dirty="0" smtClean="0"/>
              <a:t> – </a:t>
            </a:r>
            <a:r>
              <a:rPr lang="en-US" dirty="0" err="1" smtClean="0"/>
              <a:t>FinishEnd</a:t>
            </a:r>
            <a:r>
              <a:rPr lang="en-US" dirty="0" smtClean="0"/>
              <a:t> pairs</a:t>
            </a:r>
          </a:p>
          <a:p>
            <a:r>
              <a:rPr lang="en-US" dirty="0" smtClean="0"/>
              <a:t>Check conflicting memory accesses in these </a:t>
            </a:r>
            <a:r>
              <a:rPr lang="en-US" sz="3000" dirty="0" smtClean="0"/>
              <a:t>nodes</a:t>
            </a:r>
            <a:endParaRPr lang="en-US" sz="3000" dirty="0"/>
          </a:p>
        </p:txBody>
      </p:sp>
      <p:pic>
        <p:nvPicPr>
          <p:cNvPr id="4" name="Picture 3" descr="topological_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165225"/>
            <a:ext cx="1993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115</Words>
  <Application>Microsoft Macintosh PowerPoint</Application>
  <PresentationFormat>On-screen Show (4:3)</PresentationFormat>
  <Paragraphs>31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Verification of Task Parallel Programs</vt:lpstr>
      <vt:lpstr>Task Parallelism</vt:lpstr>
      <vt:lpstr>Issues with Task Parallelism</vt:lpstr>
      <vt:lpstr>Data Race Detectors</vt:lpstr>
      <vt:lpstr>Computation graphs</vt:lpstr>
      <vt:lpstr>Race detector using CG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task parallel programs</dc:title>
  <dc:creator>Radha Nakade</dc:creator>
  <cp:lastModifiedBy>Radha Nakade</cp:lastModifiedBy>
  <cp:revision>27</cp:revision>
  <dcterms:created xsi:type="dcterms:W3CDTF">2015-03-17T02:10:09Z</dcterms:created>
  <dcterms:modified xsi:type="dcterms:W3CDTF">2015-03-20T21:18:59Z</dcterms:modified>
</cp:coreProperties>
</file>