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3" r:id="rId2"/>
    <p:sldId id="2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7DA10-6FA9-4D34-B26A-0F099D584F3A}" v="74" dt="2021-09-14T22:13:08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inters" userId="102e37d0-9bb1-402a-a650-f0ff33ee23d6" providerId="ADAL" clId="{1C07DA10-6FA9-4D34-B26A-0F099D584F3A}"/>
    <pc:docChg chg="undo custSel addSld delSld modSld">
      <pc:chgData name="Benjamin Winters" userId="102e37d0-9bb1-402a-a650-f0ff33ee23d6" providerId="ADAL" clId="{1C07DA10-6FA9-4D34-B26A-0F099D584F3A}" dt="2021-11-23T02:15:27.110" v="1417" actId="2696"/>
      <pc:docMkLst>
        <pc:docMk/>
      </pc:docMkLst>
      <pc:sldChg chg="del">
        <pc:chgData name="Benjamin Winters" userId="102e37d0-9bb1-402a-a650-f0ff33ee23d6" providerId="ADAL" clId="{1C07DA10-6FA9-4D34-B26A-0F099D584F3A}" dt="2021-09-07T21:50:59.753" v="1" actId="2696"/>
        <pc:sldMkLst>
          <pc:docMk/>
          <pc:sldMk cId="951375206" sldId="256"/>
        </pc:sldMkLst>
      </pc:sldChg>
      <pc:sldChg chg="addSp delSp modSp add del mod">
        <pc:chgData name="Benjamin Winters" userId="102e37d0-9bb1-402a-a650-f0ff33ee23d6" providerId="ADAL" clId="{1C07DA10-6FA9-4D34-B26A-0F099D584F3A}" dt="2021-11-23T02:15:27.110" v="1417" actId="2696"/>
        <pc:sldMkLst>
          <pc:docMk/>
          <pc:sldMk cId="128796400" sldId="292"/>
        </pc:sldMkLst>
        <pc:spChg chg="del">
          <ac:chgData name="Benjamin Winters" userId="102e37d0-9bb1-402a-a650-f0ff33ee23d6" providerId="ADAL" clId="{1C07DA10-6FA9-4D34-B26A-0F099D584F3A}" dt="2021-09-07T21:51:02.961" v="2" actId="478"/>
          <ac:spMkLst>
            <pc:docMk/>
            <pc:sldMk cId="128796400" sldId="292"/>
            <ac:spMk id="2" creationId="{A147A693-CE7E-40D1-8D29-91C954A1D194}"/>
          </ac:spMkLst>
        </pc:spChg>
        <pc:spChg chg="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3" creationId="{E463F116-B3F0-40DF-8DEB-A0EDF6016F72}"/>
          </ac:spMkLst>
        </pc:spChg>
        <pc:spChg chg="del">
          <ac:chgData name="Benjamin Winters" userId="102e37d0-9bb1-402a-a650-f0ff33ee23d6" providerId="ADAL" clId="{1C07DA10-6FA9-4D34-B26A-0F099D584F3A}" dt="2021-09-07T21:51:03.795" v="3" actId="478"/>
          <ac:spMkLst>
            <pc:docMk/>
            <pc:sldMk cId="128796400" sldId="292"/>
            <ac:spMk id="5" creationId="{6E5F2E2A-6975-4E8C-8659-23B791CFF614}"/>
          </ac:spMkLst>
        </pc:spChg>
        <pc:spChg chg="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6" creationId="{2FE42055-122F-4C38-90B3-C0FBED098D2B}"/>
          </ac:spMkLst>
        </pc:spChg>
        <pc:spChg chg="del">
          <ac:chgData name="Benjamin Winters" userId="102e37d0-9bb1-402a-a650-f0ff33ee23d6" providerId="ADAL" clId="{1C07DA10-6FA9-4D34-B26A-0F099D584F3A}" dt="2021-09-07T21:52:00.744" v="31" actId="478"/>
          <ac:spMkLst>
            <pc:docMk/>
            <pc:sldMk cId="128796400" sldId="292"/>
            <ac:spMk id="8" creationId="{E6FDB743-CADA-4127-8AE8-A8D1AFE01EA0}"/>
          </ac:spMkLst>
        </pc:spChg>
        <pc:spChg chg="del mod">
          <ac:chgData name="Benjamin Winters" userId="102e37d0-9bb1-402a-a650-f0ff33ee23d6" providerId="ADAL" clId="{1C07DA10-6FA9-4D34-B26A-0F099D584F3A}" dt="2021-09-07T21:51:40.132" v="21" actId="478"/>
          <ac:spMkLst>
            <pc:docMk/>
            <pc:sldMk cId="128796400" sldId="292"/>
            <ac:spMk id="10" creationId="{C3A97DA6-17EE-44B0-8E8C-3DF7A3A007B4}"/>
          </ac:spMkLst>
        </pc:spChg>
        <pc:spChg chg="add del mod">
          <ac:chgData name="Benjamin Winters" userId="102e37d0-9bb1-402a-a650-f0ff33ee23d6" providerId="ADAL" clId="{1C07DA10-6FA9-4D34-B26A-0F099D584F3A}" dt="2021-09-07T21:51:07.265" v="5" actId="478"/>
          <ac:spMkLst>
            <pc:docMk/>
            <pc:sldMk cId="128796400" sldId="292"/>
            <ac:spMk id="11" creationId="{0BE1F9CF-78E5-4725-B8B6-F3F7E1BC3112}"/>
          </ac:spMkLst>
        </pc:spChg>
        <pc:spChg chg="add del mod">
          <ac:chgData name="Benjamin Winters" userId="102e37d0-9bb1-402a-a650-f0ff33ee23d6" providerId="ADAL" clId="{1C07DA10-6FA9-4D34-B26A-0F099D584F3A}" dt="2021-09-07T21:51:05.719" v="4" actId="478"/>
          <ac:spMkLst>
            <pc:docMk/>
            <pc:sldMk cId="128796400" sldId="292"/>
            <ac:spMk id="13" creationId="{1B664660-8789-414C-8B39-0903CA1B1133}"/>
          </ac:spMkLst>
        </pc:spChg>
        <pc:spChg chg="add 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14" creationId="{24321D1D-C4DC-406F-A80F-7BA3105AE5E6}"/>
          </ac:spMkLst>
        </pc:spChg>
        <pc:spChg chg="del">
          <ac:chgData name="Benjamin Winters" userId="102e37d0-9bb1-402a-a650-f0ff33ee23d6" providerId="ADAL" clId="{1C07DA10-6FA9-4D34-B26A-0F099D584F3A}" dt="2021-09-07T21:51:20.686" v="15" actId="478"/>
          <ac:spMkLst>
            <pc:docMk/>
            <pc:sldMk cId="128796400" sldId="292"/>
            <ac:spMk id="20" creationId="{C2D0D5EE-949A-4E41-9271-49F8C8AB3BAB}"/>
          </ac:spMkLst>
        </pc:spChg>
        <pc:spChg chg="del">
          <ac:chgData name="Benjamin Winters" userId="102e37d0-9bb1-402a-a650-f0ff33ee23d6" providerId="ADAL" clId="{1C07DA10-6FA9-4D34-B26A-0F099D584F3A}" dt="2021-09-07T21:51:11.084" v="8" actId="478"/>
          <ac:spMkLst>
            <pc:docMk/>
            <pc:sldMk cId="128796400" sldId="292"/>
            <ac:spMk id="22" creationId="{653F1F26-F0C6-4C59-B9D5-75C3388F65FA}"/>
          </ac:spMkLst>
        </pc:spChg>
        <pc:spChg chg="del mod">
          <ac:chgData name="Benjamin Winters" userId="102e37d0-9bb1-402a-a650-f0ff33ee23d6" providerId="ADAL" clId="{1C07DA10-6FA9-4D34-B26A-0F099D584F3A}" dt="2021-09-07T21:51:12.729" v="10" actId="478"/>
          <ac:spMkLst>
            <pc:docMk/>
            <pc:sldMk cId="128796400" sldId="292"/>
            <ac:spMk id="23" creationId="{479BDD4D-F714-4A75-9307-F3A91BD748F2}"/>
          </ac:spMkLst>
        </pc:spChg>
        <pc:spChg chg="del mod">
          <ac:chgData name="Benjamin Winters" userId="102e37d0-9bb1-402a-a650-f0ff33ee23d6" providerId="ADAL" clId="{1C07DA10-6FA9-4D34-B26A-0F099D584F3A}" dt="2021-09-07T21:51:10" v="7" actId="478"/>
          <ac:spMkLst>
            <pc:docMk/>
            <pc:sldMk cId="128796400" sldId="292"/>
            <ac:spMk id="24" creationId="{1E8CE165-EE30-4804-A56A-C3850052A69F}"/>
          </ac:spMkLst>
        </pc:spChg>
        <pc:spChg chg="del">
          <ac:chgData name="Benjamin Winters" userId="102e37d0-9bb1-402a-a650-f0ff33ee23d6" providerId="ADAL" clId="{1C07DA10-6FA9-4D34-B26A-0F099D584F3A}" dt="2021-09-07T21:51:16.588" v="12" actId="478"/>
          <ac:spMkLst>
            <pc:docMk/>
            <pc:sldMk cId="128796400" sldId="292"/>
            <ac:spMk id="25" creationId="{75CC0D14-7987-4A72-A644-779C9889BFDF}"/>
          </ac:spMkLst>
        </pc:spChg>
        <pc:spChg chg="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26" creationId="{6038A172-08DD-4E3D-896C-3E6339F394D0}"/>
          </ac:spMkLst>
        </pc:spChg>
        <pc:spChg chg="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27" creationId="{4FA7FF27-7FEB-40BB-80F4-A44127D41EB6}"/>
          </ac:spMkLst>
        </pc:spChg>
        <pc:spChg chg="del">
          <ac:chgData name="Benjamin Winters" userId="102e37d0-9bb1-402a-a650-f0ff33ee23d6" providerId="ADAL" clId="{1C07DA10-6FA9-4D34-B26A-0F099D584F3A}" dt="2021-09-07T21:51:18.908" v="14" actId="478"/>
          <ac:spMkLst>
            <pc:docMk/>
            <pc:sldMk cId="128796400" sldId="292"/>
            <ac:spMk id="29" creationId="{4D614630-972E-46EB-A190-3F678E83DDE3}"/>
          </ac:spMkLst>
        </pc:spChg>
        <pc:spChg chg="del">
          <ac:chgData name="Benjamin Winters" userId="102e37d0-9bb1-402a-a650-f0ff33ee23d6" providerId="ADAL" clId="{1C07DA10-6FA9-4D34-B26A-0F099D584F3A}" dt="2021-09-07T21:51:17.430" v="13" actId="478"/>
          <ac:spMkLst>
            <pc:docMk/>
            <pc:sldMk cId="128796400" sldId="292"/>
            <ac:spMk id="30" creationId="{7C1039E9-64EC-449F-93F4-F46CF0376F7F}"/>
          </ac:spMkLst>
        </pc:spChg>
        <pc:spChg chg="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32" creationId="{2035D314-1FDC-4BB3-87A1-E6D12B0128B5}"/>
          </ac:spMkLst>
        </pc:spChg>
        <pc:spChg chg="del mod">
          <ac:chgData name="Benjamin Winters" userId="102e37d0-9bb1-402a-a650-f0ff33ee23d6" providerId="ADAL" clId="{1C07DA10-6FA9-4D34-B26A-0F099D584F3A}" dt="2021-09-07T21:55:45.536" v="141" actId="478"/>
          <ac:spMkLst>
            <pc:docMk/>
            <pc:sldMk cId="128796400" sldId="292"/>
            <ac:spMk id="40" creationId="{5147F5D3-DBFB-4E45-86A9-90346168E0CB}"/>
          </ac:spMkLst>
        </pc:spChg>
        <pc:spChg chg="del mod">
          <ac:chgData name="Benjamin Winters" userId="102e37d0-9bb1-402a-a650-f0ff33ee23d6" providerId="ADAL" clId="{1C07DA10-6FA9-4D34-B26A-0F099D584F3A}" dt="2021-09-07T21:55:44.888" v="140" actId="478"/>
          <ac:spMkLst>
            <pc:docMk/>
            <pc:sldMk cId="128796400" sldId="292"/>
            <ac:spMk id="41" creationId="{1D5FD016-C551-48AA-B55F-BE50F5B4F7C4}"/>
          </ac:spMkLst>
        </pc:spChg>
        <pc:spChg chg="del mod">
          <ac:chgData name="Benjamin Winters" userId="102e37d0-9bb1-402a-a650-f0ff33ee23d6" providerId="ADAL" clId="{1C07DA10-6FA9-4D34-B26A-0F099D584F3A}" dt="2021-09-07T21:55:44.439" v="139" actId="478"/>
          <ac:spMkLst>
            <pc:docMk/>
            <pc:sldMk cId="128796400" sldId="292"/>
            <ac:spMk id="42" creationId="{E474E128-6A06-4A5B-925F-646FD0950C62}"/>
          </ac:spMkLst>
        </pc:spChg>
        <pc:spChg chg="del mod">
          <ac:chgData name="Benjamin Winters" userId="102e37d0-9bb1-402a-a650-f0ff33ee23d6" providerId="ADAL" clId="{1C07DA10-6FA9-4D34-B26A-0F099D584F3A}" dt="2021-09-07T21:55:43.012" v="137" actId="478"/>
          <ac:spMkLst>
            <pc:docMk/>
            <pc:sldMk cId="128796400" sldId="292"/>
            <ac:spMk id="43" creationId="{BFC49A6A-581A-4CBE-BD46-A315413BFA57}"/>
          </ac:spMkLst>
        </pc:spChg>
        <pc:spChg chg="del mod">
          <ac:chgData name="Benjamin Winters" userId="102e37d0-9bb1-402a-a650-f0ff33ee23d6" providerId="ADAL" clId="{1C07DA10-6FA9-4D34-B26A-0F099D584F3A}" dt="2021-09-07T21:55:43.968" v="138" actId="478"/>
          <ac:spMkLst>
            <pc:docMk/>
            <pc:sldMk cId="128796400" sldId="292"/>
            <ac:spMk id="44" creationId="{06817D24-3DFB-4246-9FDB-1426894F9BF4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45" creationId="{E01E3CC6-7C6A-43B3-ACDA-EB873C6CEAEE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46" creationId="{28C44703-30CD-40CF-9BF2-C625012B6E00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47" creationId="{38B73A11-8BB3-4CA4-8AF8-C13F8C60CE72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48" creationId="{C296568A-A74F-4BBB-BFC6-FABA8B00B375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49" creationId="{809B6AB4-2EFF-413E-B640-95EF0367E661}"/>
          </ac:spMkLst>
        </pc:spChg>
        <pc:spChg chg="add 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55" creationId="{DF92536D-5B62-41D3-9500-BD4C987D4F9F}"/>
          </ac:spMkLst>
        </pc:spChg>
        <pc:spChg chg="add 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56" creationId="{7D69A119-9CFD-46EF-8048-C81B14FA331A}"/>
          </ac:spMkLst>
        </pc:spChg>
        <pc:spChg chg="add 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60" creationId="{32B37C29-593E-49B1-B3DA-86217865BFB9}"/>
          </ac:spMkLst>
        </pc:spChg>
        <pc:spChg chg="add 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61" creationId="{E731FBCB-E490-440D-BCEC-AA1D52E01A37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63" creationId="{7CF451D5-96B0-4C6C-9C22-74C138599AC1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64" creationId="{917ED78A-94D2-4B1B-AB41-B952F4EB2DC3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65" creationId="{2738B835-AC18-4225-99D8-52C9DDB84780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66" creationId="{A906B00C-704F-4EB0-9AFC-54F16A772AA2}"/>
          </ac:spMkLst>
        </pc:spChg>
        <pc:spChg chg="mod">
          <ac:chgData name="Benjamin Winters" userId="102e37d0-9bb1-402a-a650-f0ff33ee23d6" providerId="ADAL" clId="{1C07DA10-6FA9-4D34-B26A-0F099D584F3A}" dt="2021-09-07T22:12:52.392" v="517" actId="165"/>
          <ac:spMkLst>
            <pc:docMk/>
            <pc:sldMk cId="128796400" sldId="292"/>
            <ac:spMk id="67" creationId="{945B5232-52CD-4809-BBFC-89EF7270532D}"/>
          </ac:spMkLst>
        </pc:spChg>
        <pc:spChg chg="add 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68" creationId="{4B702639-89D8-4A44-8D89-3405C22170B6}"/>
          </ac:spMkLst>
        </pc:spChg>
        <pc:spChg chg="add mod topLvl">
          <ac:chgData name="Benjamin Winters" userId="102e37d0-9bb1-402a-a650-f0ff33ee23d6" providerId="ADAL" clId="{1C07DA10-6FA9-4D34-B26A-0F099D584F3A}" dt="2021-09-07T22:12:59.717" v="519" actId="164"/>
          <ac:spMkLst>
            <pc:docMk/>
            <pc:sldMk cId="128796400" sldId="292"/>
            <ac:spMk id="69" creationId="{A2C4E5B0-C729-4C78-A1E0-716C9DD7A363}"/>
          </ac:spMkLst>
        </pc:spChg>
        <pc:grpChg chg="del mod">
          <ac:chgData name="Benjamin Winters" userId="102e37d0-9bb1-402a-a650-f0ff33ee23d6" providerId="ADAL" clId="{1C07DA10-6FA9-4D34-B26A-0F099D584F3A}" dt="2021-09-07T21:55:38.047" v="136" actId="27803"/>
          <ac:grpSpMkLst>
            <pc:docMk/>
            <pc:sldMk cId="128796400" sldId="292"/>
            <ac:grpSpMk id="39" creationId="{3925C2E3-6D20-4D13-BD97-E4C39BE6B0E7}"/>
          </ac:grpSpMkLst>
        </pc:grpChg>
        <pc:grpChg chg="add mod topLvl">
          <ac:chgData name="Benjamin Winters" userId="102e37d0-9bb1-402a-a650-f0ff33ee23d6" providerId="ADAL" clId="{1C07DA10-6FA9-4D34-B26A-0F099D584F3A}" dt="2021-09-07T22:12:59.717" v="519" actId="164"/>
          <ac:grpSpMkLst>
            <pc:docMk/>
            <pc:sldMk cId="128796400" sldId="292"/>
            <ac:grpSpMk id="50" creationId="{43334548-3512-49A5-B63E-60685CC32E5D}"/>
          </ac:grpSpMkLst>
        </pc:grpChg>
        <pc:grpChg chg="add mod topLvl">
          <ac:chgData name="Benjamin Winters" userId="102e37d0-9bb1-402a-a650-f0ff33ee23d6" providerId="ADAL" clId="{1C07DA10-6FA9-4D34-B26A-0F099D584F3A}" dt="2021-09-07T22:12:59.717" v="519" actId="164"/>
          <ac:grpSpMkLst>
            <pc:docMk/>
            <pc:sldMk cId="128796400" sldId="292"/>
            <ac:grpSpMk id="62" creationId="{42C42099-D9E6-4DB2-9210-AB23CEE9C861}"/>
          </ac:grpSpMkLst>
        </pc:grpChg>
        <pc:grpChg chg="add del mod">
          <ac:chgData name="Benjamin Winters" userId="102e37d0-9bb1-402a-a650-f0ff33ee23d6" providerId="ADAL" clId="{1C07DA10-6FA9-4D34-B26A-0F099D584F3A}" dt="2021-09-07T22:11:36.512" v="494" actId="165"/>
          <ac:grpSpMkLst>
            <pc:docMk/>
            <pc:sldMk cId="128796400" sldId="292"/>
            <ac:grpSpMk id="71" creationId="{F2BE9413-361D-4801-99B5-4521B9D40E10}"/>
          </ac:grpSpMkLst>
        </pc:grpChg>
        <pc:grpChg chg="add del mod">
          <ac:chgData name="Benjamin Winters" userId="102e37d0-9bb1-402a-a650-f0ff33ee23d6" providerId="ADAL" clId="{1C07DA10-6FA9-4D34-B26A-0F099D584F3A}" dt="2021-09-07T22:12:52.392" v="517" actId="165"/>
          <ac:grpSpMkLst>
            <pc:docMk/>
            <pc:sldMk cId="128796400" sldId="292"/>
            <ac:grpSpMk id="72" creationId="{EF18DDAB-1993-411B-9879-0ED4A6253A44}"/>
          </ac:grpSpMkLst>
        </pc:grpChg>
        <pc:grpChg chg="add mod">
          <ac:chgData name="Benjamin Winters" userId="102e37d0-9bb1-402a-a650-f0ff33ee23d6" providerId="ADAL" clId="{1C07DA10-6FA9-4D34-B26A-0F099D584F3A}" dt="2021-09-07T22:12:59.717" v="519" actId="164"/>
          <ac:grpSpMkLst>
            <pc:docMk/>
            <pc:sldMk cId="128796400" sldId="292"/>
            <ac:grpSpMk id="73" creationId="{51385FC1-3BF8-4E11-B689-D28E756DFF6B}"/>
          </ac:grpSpMkLst>
        </pc:grpChg>
        <pc:picChg chg="mod topLvl">
          <ac:chgData name="Benjamin Winters" userId="102e37d0-9bb1-402a-a650-f0ff33ee23d6" providerId="ADAL" clId="{1C07DA10-6FA9-4D34-B26A-0F099D584F3A}" dt="2021-09-07T22:12:59.717" v="519" actId="164"/>
          <ac:picMkLst>
            <pc:docMk/>
            <pc:sldMk cId="128796400" sldId="292"/>
            <ac:picMk id="7" creationId="{FF65F0B3-E4E7-4D86-9518-A7624FE24A4F}"/>
          </ac:picMkLst>
        </pc:picChg>
        <pc:picChg chg="mod topLvl">
          <ac:chgData name="Benjamin Winters" userId="102e37d0-9bb1-402a-a650-f0ff33ee23d6" providerId="ADAL" clId="{1C07DA10-6FA9-4D34-B26A-0F099D584F3A}" dt="2021-09-07T22:12:59.717" v="519" actId="164"/>
          <ac:picMkLst>
            <pc:docMk/>
            <pc:sldMk cId="128796400" sldId="292"/>
            <ac:picMk id="9" creationId="{87E3F9DD-AC45-4FB8-A2F5-8AB3EDB56FF4}"/>
          </ac:picMkLst>
        </pc:picChg>
        <pc:picChg chg="del mod topLvl">
          <ac:chgData name="Benjamin Winters" userId="102e37d0-9bb1-402a-a650-f0ff33ee23d6" providerId="ADAL" clId="{1C07DA10-6FA9-4D34-B26A-0F099D584F3A}" dt="2021-09-07T22:12:54.695" v="518" actId="478"/>
          <ac:picMkLst>
            <pc:docMk/>
            <pc:sldMk cId="128796400" sldId="292"/>
            <ac:picMk id="15" creationId="{88F49152-4B85-4F0F-8EBD-523632FAD919}"/>
          </ac:picMkLst>
        </pc:picChg>
        <pc:picChg chg="del mod topLvl">
          <ac:chgData name="Benjamin Winters" userId="102e37d0-9bb1-402a-a650-f0ff33ee23d6" providerId="ADAL" clId="{1C07DA10-6FA9-4D34-B26A-0F099D584F3A}" dt="2021-09-07T22:12:54.695" v="518" actId="478"/>
          <ac:picMkLst>
            <pc:docMk/>
            <pc:sldMk cId="128796400" sldId="292"/>
            <ac:picMk id="16" creationId="{06E14947-638A-4855-A700-FD944715A033}"/>
          </ac:picMkLst>
        </pc:picChg>
        <pc:picChg chg="del mod topLvl">
          <ac:chgData name="Benjamin Winters" userId="102e37d0-9bb1-402a-a650-f0ff33ee23d6" providerId="ADAL" clId="{1C07DA10-6FA9-4D34-B26A-0F099D584F3A}" dt="2021-09-07T22:12:54.695" v="518" actId="478"/>
          <ac:picMkLst>
            <pc:docMk/>
            <pc:sldMk cId="128796400" sldId="292"/>
            <ac:picMk id="17" creationId="{00870E3C-2463-4E23-BDF4-D923839EBC29}"/>
          </ac:picMkLst>
        </pc:picChg>
        <pc:picChg chg="del">
          <ac:chgData name="Benjamin Winters" userId="102e37d0-9bb1-402a-a650-f0ff33ee23d6" providerId="ADAL" clId="{1C07DA10-6FA9-4D34-B26A-0F099D584F3A}" dt="2021-09-07T21:51:13.381" v="11" actId="478"/>
          <ac:picMkLst>
            <pc:docMk/>
            <pc:sldMk cId="128796400" sldId="292"/>
            <ac:picMk id="18" creationId="{B7147A57-B5CF-4C51-B465-C5D95D74F1EB}"/>
          </ac:picMkLst>
        </pc:picChg>
        <pc:picChg chg="del">
          <ac:chgData name="Benjamin Winters" userId="102e37d0-9bb1-402a-a650-f0ff33ee23d6" providerId="ADAL" clId="{1C07DA10-6FA9-4D34-B26A-0F099D584F3A}" dt="2021-09-07T21:51:23.745" v="17" actId="478"/>
          <ac:picMkLst>
            <pc:docMk/>
            <pc:sldMk cId="128796400" sldId="292"/>
            <ac:picMk id="19" creationId="{8747C605-A131-4FFE-A30C-41AF055A75A7}"/>
          </ac:picMkLst>
        </pc:picChg>
        <pc:picChg chg="mod topLvl">
          <ac:chgData name="Benjamin Winters" userId="102e37d0-9bb1-402a-a650-f0ff33ee23d6" providerId="ADAL" clId="{1C07DA10-6FA9-4D34-B26A-0F099D584F3A}" dt="2021-09-07T22:12:59.717" v="519" actId="164"/>
          <ac:picMkLst>
            <pc:docMk/>
            <pc:sldMk cId="128796400" sldId="292"/>
            <ac:picMk id="21" creationId="{26F2173E-0026-4B66-9A86-F6C6A83ABD3C}"/>
          </ac:picMkLst>
        </pc:picChg>
        <pc:picChg chg="del">
          <ac:chgData name="Benjamin Winters" userId="102e37d0-9bb1-402a-a650-f0ff33ee23d6" providerId="ADAL" clId="{1C07DA10-6FA9-4D34-B26A-0F099D584F3A}" dt="2021-09-07T21:51:21.473" v="16" actId="478"/>
          <ac:picMkLst>
            <pc:docMk/>
            <pc:sldMk cId="128796400" sldId="292"/>
            <ac:picMk id="28" creationId="{CD463897-E0B3-4249-8085-3E6D7E7D70D5}"/>
          </ac:picMkLst>
        </pc:picChg>
        <pc:picChg chg="add del mod modCrop">
          <ac:chgData name="Benjamin Winters" userId="102e37d0-9bb1-402a-a650-f0ff33ee23d6" providerId="ADAL" clId="{1C07DA10-6FA9-4D34-B26A-0F099D584F3A}" dt="2021-09-07T21:55:38.047" v="136" actId="27803"/>
          <ac:picMkLst>
            <pc:docMk/>
            <pc:sldMk cId="128796400" sldId="292"/>
            <ac:picMk id="38" creationId="{3EAA9153-CA07-4E87-BBF7-F211BEAD2AE9}"/>
          </ac:picMkLst>
        </pc:picChg>
        <pc:picChg chg="add mod topLvl">
          <ac:chgData name="Benjamin Winters" userId="102e37d0-9bb1-402a-a650-f0ff33ee23d6" providerId="ADAL" clId="{1C07DA10-6FA9-4D34-B26A-0F099D584F3A}" dt="2021-09-07T22:12:59.717" v="519" actId="164"/>
          <ac:picMkLst>
            <pc:docMk/>
            <pc:sldMk cId="128796400" sldId="292"/>
            <ac:picMk id="54" creationId="{B2ACF538-F3C3-4389-962F-8C0B8ECE339A}"/>
          </ac:picMkLst>
        </pc:picChg>
        <pc:cxnChg chg="add mod topLvl">
          <ac:chgData name="Benjamin Winters" userId="102e37d0-9bb1-402a-a650-f0ff33ee23d6" providerId="ADAL" clId="{1C07DA10-6FA9-4D34-B26A-0F099D584F3A}" dt="2021-09-07T22:12:59.717" v="519" actId="164"/>
          <ac:cxnSpMkLst>
            <pc:docMk/>
            <pc:sldMk cId="128796400" sldId="292"/>
            <ac:cxnSpMk id="33" creationId="{9C1B8F4A-6E08-4858-AEFE-320674C614BD}"/>
          </ac:cxnSpMkLst>
        </pc:cxnChg>
        <pc:cxnChg chg="add mod topLvl">
          <ac:chgData name="Benjamin Winters" userId="102e37d0-9bb1-402a-a650-f0ff33ee23d6" providerId="ADAL" clId="{1C07DA10-6FA9-4D34-B26A-0F099D584F3A}" dt="2021-09-07T22:12:59.717" v="519" actId="164"/>
          <ac:cxnSpMkLst>
            <pc:docMk/>
            <pc:sldMk cId="128796400" sldId="292"/>
            <ac:cxnSpMk id="35" creationId="{751B031C-3C15-465D-9DA2-DAAF9A6C8D56}"/>
          </ac:cxnSpMkLst>
        </pc:cxnChg>
        <pc:cxnChg chg="add mod topLvl">
          <ac:chgData name="Benjamin Winters" userId="102e37d0-9bb1-402a-a650-f0ff33ee23d6" providerId="ADAL" clId="{1C07DA10-6FA9-4D34-B26A-0F099D584F3A}" dt="2021-09-07T22:12:59.717" v="519" actId="164"/>
          <ac:cxnSpMkLst>
            <pc:docMk/>
            <pc:sldMk cId="128796400" sldId="292"/>
            <ac:cxnSpMk id="58" creationId="{F71F7B64-033B-4CB3-8BC8-DDA0A72043B8}"/>
          </ac:cxnSpMkLst>
        </pc:cxnChg>
        <pc:cxnChg chg="add mod topLvl">
          <ac:chgData name="Benjamin Winters" userId="102e37d0-9bb1-402a-a650-f0ff33ee23d6" providerId="ADAL" clId="{1C07DA10-6FA9-4D34-B26A-0F099D584F3A}" dt="2021-09-07T22:12:59.717" v="519" actId="164"/>
          <ac:cxnSpMkLst>
            <pc:docMk/>
            <pc:sldMk cId="128796400" sldId="292"/>
            <ac:cxnSpMk id="70" creationId="{20D21E2D-5B8F-4550-93CD-4F80BE6E0F1A}"/>
          </ac:cxnSpMkLst>
        </pc:cxnChg>
      </pc:sldChg>
      <pc:sldChg chg="addSp delSp modSp new mod">
        <pc:chgData name="Benjamin Winters" userId="102e37d0-9bb1-402a-a650-f0ff33ee23d6" providerId="ADAL" clId="{1C07DA10-6FA9-4D34-B26A-0F099D584F3A}" dt="2021-09-14T21:55:36.829" v="972"/>
        <pc:sldMkLst>
          <pc:docMk/>
          <pc:sldMk cId="1173955003" sldId="293"/>
        </pc:sldMkLst>
        <pc:spChg chg="del">
          <ac:chgData name="Benjamin Winters" userId="102e37d0-9bb1-402a-a650-f0ff33ee23d6" providerId="ADAL" clId="{1C07DA10-6FA9-4D34-B26A-0F099D584F3A}" dt="2021-09-14T21:18:45.890" v="521" actId="478"/>
          <ac:spMkLst>
            <pc:docMk/>
            <pc:sldMk cId="1173955003" sldId="293"/>
            <ac:spMk id="2" creationId="{95DF0617-9678-4BB6-BA26-BA7503499D59}"/>
          </ac:spMkLst>
        </pc:spChg>
        <pc:spChg chg="del">
          <ac:chgData name="Benjamin Winters" userId="102e37d0-9bb1-402a-a650-f0ff33ee23d6" providerId="ADAL" clId="{1C07DA10-6FA9-4D34-B26A-0F099D584F3A}" dt="2021-09-14T21:18:46.931" v="522" actId="478"/>
          <ac:spMkLst>
            <pc:docMk/>
            <pc:sldMk cId="1173955003" sldId="293"/>
            <ac:spMk id="3" creationId="{EAD48F0C-F9A2-4B92-A4AB-1625DDE8F06E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4" creationId="{1804A80A-3275-4ED5-86D3-7B6B333C46D0}"/>
          </ac:spMkLst>
        </pc:spChg>
        <pc:spChg chg="add mod topLvl">
          <ac:chgData name="Benjamin Winters" userId="102e37d0-9bb1-402a-a650-f0ff33ee23d6" providerId="ADAL" clId="{1C07DA10-6FA9-4D34-B26A-0F099D584F3A}" dt="2021-09-14T21:51:21.211" v="951" actId="404"/>
          <ac:spMkLst>
            <pc:docMk/>
            <pc:sldMk cId="1173955003" sldId="293"/>
            <ac:spMk id="5" creationId="{7AECE6BA-C2BA-4D9C-BC2D-42874CBB6600}"/>
          </ac:spMkLst>
        </pc:spChg>
        <pc:spChg chg="add del mod">
          <ac:chgData name="Benjamin Winters" userId="102e37d0-9bb1-402a-a650-f0ff33ee23d6" providerId="ADAL" clId="{1C07DA10-6FA9-4D34-B26A-0F099D584F3A}" dt="2021-09-14T21:21:36.191" v="582" actId="478"/>
          <ac:spMkLst>
            <pc:docMk/>
            <pc:sldMk cId="1173955003" sldId="293"/>
            <ac:spMk id="6" creationId="{B54652AD-1D9B-4652-99EC-8288815DB6C1}"/>
          </ac:spMkLst>
        </pc:spChg>
        <pc:spChg chg="add del mod">
          <ac:chgData name="Benjamin Winters" userId="102e37d0-9bb1-402a-a650-f0ff33ee23d6" providerId="ADAL" clId="{1C07DA10-6FA9-4D34-B26A-0F099D584F3A}" dt="2021-09-14T21:21:36.191" v="582" actId="478"/>
          <ac:spMkLst>
            <pc:docMk/>
            <pc:sldMk cId="1173955003" sldId="293"/>
            <ac:spMk id="7" creationId="{B5F46890-F94B-4565-B5F5-F2960F1DD416}"/>
          </ac:spMkLst>
        </pc:spChg>
        <pc:spChg chg="add del mod">
          <ac:chgData name="Benjamin Winters" userId="102e37d0-9bb1-402a-a650-f0ff33ee23d6" providerId="ADAL" clId="{1C07DA10-6FA9-4D34-B26A-0F099D584F3A}" dt="2021-09-14T21:21:42.621" v="584"/>
          <ac:spMkLst>
            <pc:docMk/>
            <pc:sldMk cId="1173955003" sldId="293"/>
            <ac:spMk id="8" creationId="{8AAA2EF0-E98B-44BE-B0E6-915C8DB5C2C1}"/>
          </ac:spMkLst>
        </pc:spChg>
        <pc:spChg chg="add del mod">
          <ac:chgData name="Benjamin Winters" userId="102e37d0-9bb1-402a-a650-f0ff33ee23d6" providerId="ADAL" clId="{1C07DA10-6FA9-4D34-B26A-0F099D584F3A}" dt="2021-09-14T21:21:42.621" v="584"/>
          <ac:spMkLst>
            <pc:docMk/>
            <pc:sldMk cId="1173955003" sldId="293"/>
            <ac:spMk id="9" creationId="{099C1DF4-411D-45E1-8DEE-DC1BEC5E4C6F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10" creationId="{C5310287-F143-481F-AB37-1E0A64FEE95C}"/>
          </ac:spMkLst>
        </pc:spChg>
        <pc:spChg chg="add mod topLvl">
          <ac:chgData name="Benjamin Winters" userId="102e37d0-9bb1-402a-a650-f0ff33ee23d6" providerId="ADAL" clId="{1C07DA10-6FA9-4D34-B26A-0F099D584F3A}" dt="2021-09-14T21:51:26.870" v="953" actId="404"/>
          <ac:spMkLst>
            <pc:docMk/>
            <pc:sldMk cId="1173955003" sldId="293"/>
            <ac:spMk id="11" creationId="{2D84C043-3586-4A29-B60D-FBC32C3F658E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12" creationId="{4849F2ED-FEE4-4851-9694-8B32AE2E5789}"/>
          </ac:spMkLst>
        </pc:spChg>
        <pc:spChg chg="add mod topLvl">
          <ac:chgData name="Benjamin Winters" userId="102e37d0-9bb1-402a-a650-f0ff33ee23d6" providerId="ADAL" clId="{1C07DA10-6FA9-4D34-B26A-0F099D584F3A}" dt="2021-09-14T21:51:29.636" v="955" actId="404"/>
          <ac:spMkLst>
            <pc:docMk/>
            <pc:sldMk cId="1173955003" sldId="293"/>
            <ac:spMk id="13" creationId="{8C731D62-9E2E-4D42-A65E-FD7D3FC3CB5C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14" creationId="{82715B0F-7F0D-49BB-B91D-587FA9B6D5E8}"/>
          </ac:spMkLst>
        </pc:spChg>
        <pc:spChg chg="add mod topLvl">
          <ac:chgData name="Benjamin Winters" userId="102e37d0-9bb1-402a-a650-f0ff33ee23d6" providerId="ADAL" clId="{1C07DA10-6FA9-4D34-B26A-0F099D584F3A}" dt="2021-09-14T21:51:31.851" v="957" actId="404"/>
          <ac:spMkLst>
            <pc:docMk/>
            <pc:sldMk cId="1173955003" sldId="293"/>
            <ac:spMk id="15" creationId="{3D6CCAA3-49EF-4D5F-8C0A-899B9E009AFA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16" creationId="{D5467608-6B73-4930-9C25-1721C4BC14B0}"/>
          </ac:spMkLst>
        </pc:spChg>
        <pc:spChg chg="add mod topLvl">
          <ac:chgData name="Benjamin Winters" userId="102e37d0-9bb1-402a-a650-f0ff33ee23d6" providerId="ADAL" clId="{1C07DA10-6FA9-4D34-B26A-0F099D584F3A}" dt="2021-09-14T21:51:34.909" v="959" actId="404"/>
          <ac:spMkLst>
            <pc:docMk/>
            <pc:sldMk cId="1173955003" sldId="293"/>
            <ac:spMk id="17" creationId="{0BACA549-CA80-4995-B68F-E1C1FA113544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18" creationId="{946B4176-464A-48CE-9659-BE76071533CF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19" creationId="{B710477B-AD04-48DF-8F1B-27A1D21F740C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0" creationId="{9385DC44-F297-4FEF-B858-D2EC01CFACE5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1" creationId="{D07FA706-54F0-4DD0-B1E2-80B54F22070A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2" creationId="{9C79A3D7-0119-493E-8052-D2F5646C37D8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3" creationId="{E082B51B-EC23-44B4-BCDA-8A4BEFAFBDBE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4" creationId="{079BCEB8-2369-4DB1-87F8-FE4B816D5055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5" creationId="{B2570CF6-9E5A-43BD-8572-4EB88F1869F9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6" creationId="{842123FD-CAB2-4560-8B37-EA7207A15968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27" creationId="{F833A9C1-BBAA-4FB4-AC32-98A1F723AC85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28" creationId="{E4AA7210-FA32-473C-923F-056DBE5D07B7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29" creationId="{72D69A30-F99E-4E07-A2C6-B6344EF67115}"/>
          </ac:spMkLst>
        </pc:spChg>
        <pc:spChg chg="add mod topLvl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30" creationId="{5F80FAAB-3D57-46C5-814B-AFAD8B3BB838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31" creationId="{0AFA784E-6550-4171-B2BB-E26231CD50EA}"/>
          </ac:spMkLst>
        </pc:spChg>
        <pc:spChg chg="add del mod topLvl">
          <ac:chgData name="Benjamin Winters" userId="102e37d0-9bb1-402a-a650-f0ff33ee23d6" providerId="ADAL" clId="{1C07DA10-6FA9-4D34-B26A-0F099D584F3A}" dt="2021-09-14T21:42:07.390" v="843" actId="478"/>
          <ac:spMkLst>
            <pc:docMk/>
            <pc:sldMk cId="1173955003" sldId="293"/>
            <ac:spMk id="32" creationId="{005CDB4E-F9BF-4B5A-9414-3037F199E5B4}"/>
          </ac:spMkLst>
        </pc:spChg>
        <pc:spChg chg="add mod">
          <ac:chgData name="Benjamin Winters" userId="102e37d0-9bb1-402a-a650-f0ff33ee23d6" providerId="ADAL" clId="{1C07DA10-6FA9-4D34-B26A-0F099D584F3A}" dt="2021-09-14T21:51:44.087" v="965" actId="1076"/>
          <ac:spMkLst>
            <pc:docMk/>
            <pc:sldMk cId="1173955003" sldId="293"/>
            <ac:spMk id="34" creationId="{B559BDC9-9970-4AF1-9DAF-031663C6E63B}"/>
          </ac:spMkLst>
        </pc:spChg>
        <pc:spChg chg="add mod ord">
          <ac:chgData name="Benjamin Winters" userId="102e37d0-9bb1-402a-a650-f0ff33ee23d6" providerId="ADAL" clId="{1C07DA10-6FA9-4D34-B26A-0F099D584F3A}" dt="2021-09-14T21:51:54.800" v="966" actId="1076"/>
          <ac:spMkLst>
            <pc:docMk/>
            <pc:sldMk cId="1173955003" sldId="293"/>
            <ac:spMk id="35" creationId="{029068DA-C9D0-43AC-BF4E-1CADBF522A28}"/>
          </ac:spMkLst>
        </pc:spChg>
        <pc:spChg chg="add mod">
          <ac:chgData name="Benjamin Winters" userId="102e37d0-9bb1-402a-a650-f0ff33ee23d6" providerId="ADAL" clId="{1C07DA10-6FA9-4D34-B26A-0F099D584F3A}" dt="2021-09-14T21:44:46.956" v="913" actId="164"/>
          <ac:spMkLst>
            <pc:docMk/>
            <pc:sldMk cId="1173955003" sldId="293"/>
            <ac:spMk id="36" creationId="{A3F76EFC-879B-4B7D-B90F-4DC30BD6509A}"/>
          </ac:spMkLst>
        </pc:spChg>
        <pc:spChg chg="add del mod">
          <ac:chgData name="Benjamin Winters" userId="102e37d0-9bb1-402a-a650-f0ff33ee23d6" providerId="ADAL" clId="{1C07DA10-6FA9-4D34-B26A-0F099D584F3A}" dt="2021-09-14T21:31:58.402" v="739" actId="478"/>
          <ac:spMkLst>
            <pc:docMk/>
            <pc:sldMk cId="1173955003" sldId="293"/>
            <ac:spMk id="37" creationId="{A0C38C59-8221-4EF5-986D-D155C236E422}"/>
          </ac:spMkLst>
        </pc:spChg>
        <pc:spChg chg="add mod">
          <ac:chgData name="Benjamin Winters" userId="102e37d0-9bb1-402a-a650-f0ff33ee23d6" providerId="ADAL" clId="{1C07DA10-6FA9-4D34-B26A-0F099D584F3A}" dt="2021-09-14T21:44:46.956" v="913" actId="164"/>
          <ac:spMkLst>
            <pc:docMk/>
            <pc:sldMk cId="1173955003" sldId="293"/>
            <ac:spMk id="38" creationId="{FFC1D67D-CA16-48BB-8618-CA1327F475EF}"/>
          </ac:spMkLst>
        </pc:spChg>
        <pc:spChg chg="add mod">
          <ac:chgData name="Benjamin Winters" userId="102e37d0-9bb1-402a-a650-f0ff33ee23d6" providerId="ADAL" clId="{1C07DA10-6FA9-4D34-B26A-0F099D584F3A}" dt="2021-09-14T21:44:46.956" v="913" actId="164"/>
          <ac:spMkLst>
            <pc:docMk/>
            <pc:sldMk cId="1173955003" sldId="293"/>
            <ac:spMk id="39" creationId="{2CEBB2E0-4F35-4CE0-AF72-FA546208248A}"/>
          </ac:spMkLst>
        </pc:spChg>
        <pc:spChg chg="add mod">
          <ac:chgData name="Benjamin Winters" userId="102e37d0-9bb1-402a-a650-f0ff33ee23d6" providerId="ADAL" clId="{1C07DA10-6FA9-4D34-B26A-0F099D584F3A}" dt="2021-09-14T21:44:46.956" v="913" actId="164"/>
          <ac:spMkLst>
            <pc:docMk/>
            <pc:sldMk cId="1173955003" sldId="293"/>
            <ac:spMk id="40" creationId="{919789D9-AE3A-4737-8D41-EDEF39EEFD39}"/>
          </ac:spMkLst>
        </pc:spChg>
        <pc:spChg chg="add mod">
          <ac:chgData name="Benjamin Winters" userId="102e37d0-9bb1-402a-a650-f0ff33ee23d6" providerId="ADAL" clId="{1C07DA10-6FA9-4D34-B26A-0F099D584F3A}" dt="2021-09-14T21:44:46.956" v="913" actId="164"/>
          <ac:spMkLst>
            <pc:docMk/>
            <pc:sldMk cId="1173955003" sldId="293"/>
            <ac:spMk id="41" creationId="{BD4116B8-8E8D-4A8E-B858-31A59AEE9FEC}"/>
          </ac:spMkLst>
        </pc:spChg>
        <pc:spChg chg="add del mod">
          <ac:chgData name="Benjamin Winters" userId="102e37d0-9bb1-402a-a650-f0ff33ee23d6" providerId="ADAL" clId="{1C07DA10-6FA9-4D34-B26A-0F099D584F3A}" dt="2021-09-14T21:36:49.801" v="809" actId="478"/>
          <ac:spMkLst>
            <pc:docMk/>
            <pc:sldMk cId="1173955003" sldId="293"/>
            <ac:spMk id="42" creationId="{3A6EEA4A-3B9B-40C0-B8E8-B525A42B33DC}"/>
          </ac:spMkLst>
        </pc:spChg>
        <pc:spChg chg="add del mod">
          <ac:chgData name="Benjamin Winters" userId="102e37d0-9bb1-402a-a650-f0ff33ee23d6" providerId="ADAL" clId="{1C07DA10-6FA9-4D34-B26A-0F099D584F3A}" dt="2021-09-14T21:36:49.801" v="809" actId="478"/>
          <ac:spMkLst>
            <pc:docMk/>
            <pc:sldMk cId="1173955003" sldId="293"/>
            <ac:spMk id="43" creationId="{A3F1D211-574B-4759-B01D-6276F3B62BF1}"/>
          </ac:spMkLst>
        </pc:spChg>
        <pc:spChg chg="add del mod">
          <ac:chgData name="Benjamin Winters" userId="102e37d0-9bb1-402a-a650-f0ff33ee23d6" providerId="ADAL" clId="{1C07DA10-6FA9-4D34-B26A-0F099D584F3A}" dt="2021-09-14T21:36:49.801" v="809" actId="478"/>
          <ac:spMkLst>
            <pc:docMk/>
            <pc:sldMk cId="1173955003" sldId="293"/>
            <ac:spMk id="44" creationId="{1C7F8333-7537-464D-A73D-C3924387C488}"/>
          </ac:spMkLst>
        </pc:spChg>
        <pc:spChg chg="add del mod">
          <ac:chgData name="Benjamin Winters" userId="102e37d0-9bb1-402a-a650-f0ff33ee23d6" providerId="ADAL" clId="{1C07DA10-6FA9-4D34-B26A-0F099D584F3A}" dt="2021-09-14T21:36:49.801" v="809" actId="478"/>
          <ac:spMkLst>
            <pc:docMk/>
            <pc:sldMk cId="1173955003" sldId="293"/>
            <ac:spMk id="45" creationId="{AF1E4C92-F7ED-43C0-A4AC-1540EA5EA5D1}"/>
          </ac:spMkLst>
        </pc:spChg>
        <pc:spChg chg="add del mod">
          <ac:chgData name="Benjamin Winters" userId="102e37d0-9bb1-402a-a650-f0ff33ee23d6" providerId="ADAL" clId="{1C07DA10-6FA9-4D34-B26A-0F099D584F3A}" dt="2021-09-14T21:36:49.801" v="809" actId="478"/>
          <ac:spMkLst>
            <pc:docMk/>
            <pc:sldMk cId="1173955003" sldId="293"/>
            <ac:spMk id="46" creationId="{FBEFCFE0-1C67-4A92-B308-9DD089638B47}"/>
          </ac:spMkLst>
        </pc:spChg>
        <pc:spChg chg="add del mod">
          <ac:chgData name="Benjamin Winters" userId="102e37d0-9bb1-402a-a650-f0ff33ee23d6" providerId="ADAL" clId="{1C07DA10-6FA9-4D34-B26A-0F099D584F3A}" dt="2021-09-14T21:36:49.801" v="809" actId="478"/>
          <ac:spMkLst>
            <pc:docMk/>
            <pc:sldMk cId="1173955003" sldId="293"/>
            <ac:spMk id="47" creationId="{E3A1D081-06BA-4C7F-B3E1-E82BE61479BE}"/>
          </ac:spMkLst>
        </pc:spChg>
        <pc:spChg chg="add del mod">
          <ac:chgData name="Benjamin Winters" userId="102e37d0-9bb1-402a-a650-f0ff33ee23d6" providerId="ADAL" clId="{1C07DA10-6FA9-4D34-B26A-0F099D584F3A}" dt="2021-09-14T21:36:49.801" v="809" actId="478"/>
          <ac:spMkLst>
            <pc:docMk/>
            <pc:sldMk cId="1173955003" sldId="293"/>
            <ac:spMk id="48" creationId="{7A9C02B4-8869-4072-8CD6-53F041EB6BE4}"/>
          </ac:spMkLst>
        </pc:spChg>
        <pc:spChg chg="add mod topLvl">
          <ac:chgData name="Benjamin Winters" userId="102e37d0-9bb1-402a-a650-f0ff33ee23d6" providerId="ADAL" clId="{1C07DA10-6FA9-4D34-B26A-0F099D584F3A}" dt="2021-09-14T21:46:06.545" v="933" actId="164"/>
          <ac:spMkLst>
            <pc:docMk/>
            <pc:sldMk cId="1173955003" sldId="293"/>
            <ac:spMk id="49" creationId="{7C2783D8-DC79-4A33-84E9-9BD9B7918923}"/>
          </ac:spMkLst>
        </pc:spChg>
        <pc:spChg chg="add mod ord">
          <ac:chgData name="Benjamin Winters" userId="102e37d0-9bb1-402a-a650-f0ff33ee23d6" providerId="ADAL" clId="{1C07DA10-6FA9-4D34-B26A-0F099D584F3A}" dt="2021-09-14T21:46:06.545" v="933" actId="164"/>
          <ac:spMkLst>
            <pc:docMk/>
            <pc:sldMk cId="1173955003" sldId="293"/>
            <ac:spMk id="50" creationId="{2DDEBDE8-52D7-4785-BA4A-1F4E1262A25E}"/>
          </ac:spMkLst>
        </pc:spChg>
        <pc:spChg chg="add mod topLvl">
          <ac:chgData name="Benjamin Winters" userId="102e37d0-9bb1-402a-a650-f0ff33ee23d6" providerId="ADAL" clId="{1C07DA10-6FA9-4D34-B26A-0F099D584F3A}" dt="2021-09-14T21:46:06.545" v="933" actId="164"/>
          <ac:spMkLst>
            <pc:docMk/>
            <pc:sldMk cId="1173955003" sldId="293"/>
            <ac:spMk id="51" creationId="{3778FBD1-F0E4-4552-8D94-7E8FA2679036}"/>
          </ac:spMkLst>
        </pc:spChg>
        <pc:spChg chg="add mod topLvl">
          <ac:chgData name="Benjamin Winters" userId="102e37d0-9bb1-402a-a650-f0ff33ee23d6" providerId="ADAL" clId="{1C07DA10-6FA9-4D34-B26A-0F099D584F3A}" dt="2021-09-14T21:46:06.545" v="933" actId="164"/>
          <ac:spMkLst>
            <pc:docMk/>
            <pc:sldMk cId="1173955003" sldId="293"/>
            <ac:spMk id="52" creationId="{33E53750-6905-41B6-8F23-2F7A43A83BAA}"/>
          </ac:spMkLst>
        </pc:spChg>
        <pc:spChg chg="add mod topLvl">
          <ac:chgData name="Benjamin Winters" userId="102e37d0-9bb1-402a-a650-f0ff33ee23d6" providerId="ADAL" clId="{1C07DA10-6FA9-4D34-B26A-0F099D584F3A}" dt="2021-09-14T21:46:06.545" v="933" actId="164"/>
          <ac:spMkLst>
            <pc:docMk/>
            <pc:sldMk cId="1173955003" sldId="293"/>
            <ac:spMk id="53" creationId="{E80DE609-F2FF-4382-BC34-F0F588764CAB}"/>
          </ac:spMkLst>
        </pc:spChg>
        <pc:spChg chg="add mod topLvl">
          <ac:chgData name="Benjamin Winters" userId="102e37d0-9bb1-402a-a650-f0ff33ee23d6" providerId="ADAL" clId="{1C07DA10-6FA9-4D34-B26A-0F099D584F3A}" dt="2021-09-14T21:46:06.545" v="933" actId="164"/>
          <ac:spMkLst>
            <pc:docMk/>
            <pc:sldMk cId="1173955003" sldId="293"/>
            <ac:spMk id="54" creationId="{C7E8E1DB-802B-41F8-AFF8-0AD24BA2FEFC}"/>
          </ac:spMkLst>
        </pc:spChg>
        <pc:spChg chg="add mod topLvl">
          <ac:chgData name="Benjamin Winters" userId="102e37d0-9bb1-402a-a650-f0ff33ee23d6" providerId="ADAL" clId="{1C07DA10-6FA9-4D34-B26A-0F099D584F3A}" dt="2021-09-14T21:46:06.545" v="933" actId="164"/>
          <ac:spMkLst>
            <pc:docMk/>
            <pc:sldMk cId="1173955003" sldId="293"/>
            <ac:spMk id="55" creationId="{E7CF014C-DBF6-4A41-B8BE-A8E935759CF7}"/>
          </ac:spMkLst>
        </pc:spChg>
        <pc:spChg chg="add mod">
          <ac:chgData name="Benjamin Winters" userId="102e37d0-9bb1-402a-a650-f0ff33ee23d6" providerId="ADAL" clId="{1C07DA10-6FA9-4D34-B26A-0F099D584F3A}" dt="2021-09-14T21:47:43.207" v="949" actId="164"/>
          <ac:spMkLst>
            <pc:docMk/>
            <pc:sldMk cId="1173955003" sldId="293"/>
            <ac:spMk id="56" creationId="{6B048275-CFA1-406A-8FB4-CE4E7802200E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57" creationId="{AF07B3A4-F5A3-4E6B-ABAD-519751AD2689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58" creationId="{D4FDF38B-8301-4FFA-A0C9-6C55471655ED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59" creationId="{0DC12BB4-F99D-4C47-BD24-39A818CDF7C3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0" creationId="{A9FC488A-10B7-40C7-AF5E-CA8739893506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1" creationId="{FE58CD35-CFF8-4540-AAC9-7D61C7F9FB0C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2" creationId="{E575F469-1C03-428F-9022-4F229882D71F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3" creationId="{0DBA7AF1-8E17-4486-B1D6-4448DA2384AF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4" creationId="{8376EE88-130B-4BF1-B8E5-20B2F5AB8C75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5" creationId="{CB4FA2D7-CF6C-4769-8F5B-A87C1D72057A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6" creationId="{02736294-E59F-47AA-8DBC-34FD9CE3E4B7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7" creationId="{75D8723A-42FF-4ECB-AFB8-E31CEF058DE5}"/>
          </ac:spMkLst>
        </pc:spChg>
        <pc:spChg chg="add mod">
          <ac:chgData name="Benjamin Winters" userId="102e37d0-9bb1-402a-a650-f0ff33ee23d6" providerId="ADAL" clId="{1C07DA10-6FA9-4D34-B26A-0F099D584F3A}" dt="2021-09-14T21:45:06.826" v="916" actId="164"/>
          <ac:spMkLst>
            <pc:docMk/>
            <pc:sldMk cId="1173955003" sldId="293"/>
            <ac:spMk id="68" creationId="{C7D6F09B-EF05-440E-B4FE-6EA4D34E2AB6}"/>
          </ac:spMkLst>
        </pc:spChg>
        <pc:spChg chg="add mod">
          <ac:chgData name="Benjamin Winters" userId="102e37d0-9bb1-402a-a650-f0ff33ee23d6" providerId="ADAL" clId="{1C07DA10-6FA9-4D34-B26A-0F099D584F3A}" dt="2021-09-14T21:47:43.207" v="949" actId="164"/>
          <ac:spMkLst>
            <pc:docMk/>
            <pc:sldMk cId="1173955003" sldId="293"/>
            <ac:spMk id="69" creationId="{D49F02FE-F4B7-4528-985D-3BD649C9B8E0}"/>
          </ac:spMkLst>
        </pc:spChg>
        <pc:spChg chg="add del mod">
          <ac:chgData name="Benjamin Winters" userId="102e37d0-9bb1-402a-a650-f0ff33ee23d6" providerId="ADAL" clId="{1C07DA10-6FA9-4D34-B26A-0F099D584F3A}" dt="2021-09-14T21:55:36.829" v="972"/>
          <ac:spMkLst>
            <pc:docMk/>
            <pc:sldMk cId="1173955003" sldId="293"/>
            <ac:spMk id="76" creationId="{0953410B-22B2-4FAB-9C76-506B218E933C}"/>
          </ac:spMkLst>
        </pc:spChg>
        <pc:spChg chg="add del mod">
          <ac:chgData name="Benjamin Winters" userId="102e37d0-9bb1-402a-a650-f0ff33ee23d6" providerId="ADAL" clId="{1C07DA10-6FA9-4D34-B26A-0F099D584F3A}" dt="2021-09-14T21:55:36.829" v="972"/>
          <ac:spMkLst>
            <pc:docMk/>
            <pc:sldMk cId="1173955003" sldId="293"/>
            <ac:spMk id="77" creationId="{7A3DDEF6-1C5C-46F3-8FF1-1DABBDEF3BA3}"/>
          </ac:spMkLst>
        </pc:spChg>
        <pc:grpChg chg="add del mod">
          <ac:chgData name="Benjamin Winters" userId="102e37d0-9bb1-402a-a650-f0ff33ee23d6" providerId="ADAL" clId="{1C07DA10-6FA9-4D34-B26A-0F099D584F3A}" dt="2021-09-14T21:39:30.656" v="820" actId="165"/>
          <ac:grpSpMkLst>
            <pc:docMk/>
            <pc:sldMk cId="1173955003" sldId="293"/>
            <ac:grpSpMk id="33" creationId="{007FF33D-0241-4C13-B149-98B65BF58E27}"/>
          </ac:grpSpMkLst>
        </pc:grpChg>
        <pc:grpChg chg="add mod">
          <ac:chgData name="Benjamin Winters" userId="102e37d0-9bb1-402a-a650-f0ff33ee23d6" providerId="ADAL" clId="{1C07DA10-6FA9-4D34-B26A-0F099D584F3A}" dt="2021-09-14T21:45:52.871" v="931" actId="164"/>
          <ac:grpSpMkLst>
            <pc:docMk/>
            <pc:sldMk cId="1173955003" sldId="293"/>
            <ac:grpSpMk id="70" creationId="{1680EE71-39BE-4A7D-9ADC-321CD2DDEC8F}"/>
          </ac:grpSpMkLst>
        </pc:grpChg>
        <pc:grpChg chg="add del mod">
          <ac:chgData name="Benjamin Winters" userId="102e37d0-9bb1-402a-a650-f0ff33ee23d6" providerId="ADAL" clId="{1C07DA10-6FA9-4D34-B26A-0F099D584F3A}" dt="2021-09-14T21:45:58.052" v="932" actId="165"/>
          <ac:grpSpMkLst>
            <pc:docMk/>
            <pc:sldMk cId="1173955003" sldId="293"/>
            <ac:grpSpMk id="71" creationId="{AA881FB1-EEDC-450D-9039-7D14FD8514D6}"/>
          </ac:grpSpMkLst>
        </pc:grpChg>
        <pc:grpChg chg="add mod">
          <ac:chgData name="Benjamin Winters" userId="102e37d0-9bb1-402a-a650-f0ff33ee23d6" providerId="ADAL" clId="{1C07DA10-6FA9-4D34-B26A-0F099D584F3A}" dt="2021-09-14T21:47:43.207" v="949" actId="164"/>
          <ac:grpSpMkLst>
            <pc:docMk/>
            <pc:sldMk cId="1173955003" sldId="293"/>
            <ac:grpSpMk id="72" creationId="{2BF75461-11EC-4D37-892A-915A362010B6}"/>
          </ac:grpSpMkLst>
        </pc:grpChg>
        <pc:grpChg chg="add mod">
          <ac:chgData name="Benjamin Winters" userId="102e37d0-9bb1-402a-a650-f0ff33ee23d6" providerId="ADAL" clId="{1C07DA10-6FA9-4D34-B26A-0F099D584F3A}" dt="2021-09-14T21:47:43.207" v="949" actId="164"/>
          <ac:grpSpMkLst>
            <pc:docMk/>
            <pc:sldMk cId="1173955003" sldId="293"/>
            <ac:grpSpMk id="73" creationId="{4C13CBF9-0E27-4890-A816-D17BD0A6B200}"/>
          </ac:grpSpMkLst>
        </pc:grpChg>
        <pc:grpChg chg="add mod">
          <ac:chgData name="Benjamin Winters" userId="102e37d0-9bb1-402a-a650-f0ff33ee23d6" providerId="ADAL" clId="{1C07DA10-6FA9-4D34-B26A-0F099D584F3A}" dt="2021-09-14T21:47:43.207" v="949" actId="164"/>
          <ac:grpSpMkLst>
            <pc:docMk/>
            <pc:sldMk cId="1173955003" sldId="293"/>
            <ac:grpSpMk id="74" creationId="{2AB22F45-CD26-462B-8199-436CCC452A73}"/>
          </ac:grpSpMkLst>
        </pc:grpChg>
        <pc:grpChg chg="add mod">
          <ac:chgData name="Benjamin Winters" userId="102e37d0-9bb1-402a-a650-f0ff33ee23d6" providerId="ADAL" clId="{1C07DA10-6FA9-4D34-B26A-0F099D584F3A}" dt="2021-09-14T21:47:43.207" v="949" actId="164"/>
          <ac:grpSpMkLst>
            <pc:docMk/>
            <pc:sldMk cId="1173955003" sldId="293"/>
            <ac:grpSpMk id="75" creationId="{149EEBB1-D8F4-4A28-B60E-55C9B8265362}"/>
          </ac:grpSpMkLst>
        </pc:grpChg>
      </pc:sldChg>
      <pc:sldChg chg="addSp delSp modSp new mod">
        <pc:chgData name="Benjamin Winters" userId="102e37d0-9bb1-402a-a650-f0ff33ee23d6" providerId="ADAL" clId="{1C07DA10-6FA9-4D34-B26A-0F099D584F3A}" dt="2021-09-14T22:13:08.037" v="1416" actId="164"/>
        <pc:sldMkLst>
          <pc:docMk/>
          <pc:sldMk cId="3769427116" sldId="294"/>
        </pc:sldMkLst>
        <pc:spChg chg="del">
          <ac:chgData name="Benjamin Winters" userId="102e37d0-9bb1-402a-a650-f0ff33ee23d6" providerId="ADAL" clId="{1C07DA10-6FA9-4D34-B26A-0F099D584F3A}" dt="2021-09-14T21:55:20.589" v="968" actId="478"/>
          <ac:spMkLst>
            <pc:docMk/>
            <pc:sldMk cId="3769427116" sldId="294"/>
            <ac:spMk id="2" creationId="{C2769937-3D7A-4ACE-B424-199A4AB80DB9}"/>
          </ac:spMkLst>
        </pc:spChg>
        <pc:spChg chg="del">
          <ac:chgData name="Benjamin Winters" userId="102e37d0-9bb1-402a-a650-f0ff33ee23d6" providerId="ADAL" clId="{1C07DA10-6FA9-4D34-B26A-0F099D584F3A}" dt="2021-09-14T21:55:21.766" v="969" actId="478"/>
          <ac:spMkLst>
            <pc:docMk/>
            <pc:sldMk cId="3769427116" sldId="294"/>
            <ac:spMk id="3" creationId="{BCADA8BC-AB42-40AB-8857-0002E253C1B6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" creationId="{ED603681-E647-49F2-A048-DC56BD4F7898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5" creationId="{F9C84DBE-5CF8-4C95-A5C6-1A35C9C783AA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6" creationId="{EF9CF6C5-8C20-44F6-9AF8-1895EA3D4399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7" creationId="{BA478E23-C524-41E5-A1C5-E5B02E56A1EB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8" creationId="{D4658FC9-C2A0-409C-B3A0-80E79B5B1F2E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9" creationId="{130D1923-05D2-4F7B-BF51-7344BC6C64A1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0" creationId="{20CF33E5-24BD-4EA9-835A-8EE4D7584193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1" creationId="{D21BD728-9344-4AC8-ADDE-09DB61DA6A0B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2" creationId="{FB66B678-D4AB-49DC-94E4-2F28EC7E5904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3" creationId="{8C5BAA39-3D99-423A-8E1D-A1D669C4ECE5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4" creationId="{A42D7119-3E8A-4C37-9CD1-1C9BD1B280C5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5" creationId="{B63D80E7-C42D-49EF-8D21-17CF8E0615BE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6" creationId="{D1B4C700-CE67-4B6E-A99B-9599F353C596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7" creationId="{FA61E64E-B814-4641-93AB-0A32497971A6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8" creationId="{3019EE34-8B7B-49A3-995C-9F5677FA7F69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19" creationId="{343B6365-77C8-4F05-A384-FF5E16B18465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0" creationId="{42082E19-71FE-4D9C-AF5B-94193183C14F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1" creationId="{3BC52CEF-584C-455F-8A47-578CD43275A9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2" creationId="{A7753088-DC5A-4077-B57C-C7BC66A3D293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3" creationId="{DA23A2DE-E167-4F66-9AAF-B33B2A215FDA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4" creationId="{C455474C-131D-447B-B84F-3B209E81BA69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5" creationId="{A766602A-84B3-4D12-B62D-B2B1F5E03EF7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6" creationId="{148F2A3F-CCD5-4225-BDA1-DF4AA5FE085A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7" creationId="{1B8B502F-C84F-4FFF-B095-EB4E2DD52F97}"/>
          </ac:spMkLst>
        </pc:spChg>
        <pc:spChg chg="add del mod">
          <ac:chgData name="Benjamin Winters" userId="102e37d0-9bb1-402a-a650-f0ff33ee23d6" providerId="ADAL" clId="{1C07DA10-6FA9-4D34-B26A-0F099D584F3A}" dt="2021-09-14T22:01:44.499" v="1109" actId="478"/>
          <ac:spMkLst>
            <pc:docMk/>
            <pc:sldMk cId="3769427116" sldId="294"/>
            <ac:spMk id="28" creationId="{0F3AA9B9-1054-40BF-B833-29B511A5B25D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29" creationId="{E7369886-3081-4D22-AE45-CE490AE8D817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30" creationId="{D9F808AA-DA2F-4219-8420-D2348873050C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31" creationId="{602B7B94-0B96-4D67-AD77-505727573377}"/>
          </ac:spMkLst>
        </pc:spChg>
        <pc:spChg chg="add del mod">
          <ac:chgData name="Benjamin Winters" userId="102e37d0-9bb1-402a-a650-f0ff33ee23d6" providerId="ADAL" clId="{1C07DA10-6FA9-4D34-B26A-0F099D584F3A}" dt="2021-09-14T22:00:28.143" v="1101" actId="478"/>
          <ac:spMkLst>
            <pc:docMk/>
            <pc:sldMk cId="3769427116" sldId="294"/>
            <ac:spMk id="32" creationId="{88168F62-0D76-479E-8C87-8D25BB76FE23}"/>
          </ac:spMkLst>
        </pc:spChg>
        <pc:spChg chg="add del mod">
          <ac:chgData name="Benjamin Winters" userId="102e37d0-9bb1-402a-a650-f0ff33ee23d6" providerId="ADAL" clId="{1C07DA10-6FA9-4D34-B26A-0F099D584F3A}" dt="2021-09-14T22:00:27.419" v="1100" actId="478"/>
          <ac:spMkLst>
            <pc:docMk/>
            <pc:sldMk cId="3769427116" sldId="294"/>
            <ac:spMk id="33" creationId="{BDA15517-6267-4043-A910-618096A9B457}"/>
          </ac:spMkLst>
        </pc:spChg>
        <pc:spChg chg="add del mod">
          <ac:chgData name="Benjamin Winters" userId="102e37d0-9bb1-402a-a650-f0ff33ee23d6" providerId="ADAL" clId="{1C07DA10-6FA9-4D34-B26A-0F099D584F3A}" dt="2021-09-14T22:00:26.832" v="1099" actId="478"/>
          <ac:spMkLst>
            <pc:docMk/>
            <pc:sldMk cId="3769427116" sldId="294"/>
            <ac:spMk id="34" creationId="{820DA236-A434-48F2-94D6-DB1C6AF3D334}"/>
          </ac:spMkLst>
        </pc:spChg>
        <pc:spChg chg="add del mod">
          <ac:chgData name="Benjamin Winters" userId="102e37d0-9bb1-402a-a650-f0ff33ee23d6" providerId="ADAL" clId="{1C07DA10-6FA9-4D34-B26A-0F099D584F3A}" dt="2021-09-14T22:00:26.312" v="1098" actId="478"/>
          <ac:spMkLst>
            <pc:docMk/>
            <pc:sldMk cId="3769427116" sldId="294"/>
            <ac:spMk id="35" creationId="{7702D8E8-4601-4AAC-ACF2-E94C6126D094}"/>
          </ac:spMkLst>
        </pc:spChg>
        <pc:spChg chg="add del mod">
          <ac:chgData name="Benjamin Winters" userId="102e37d0-9bb1-402a-a650-f0ff33ee23d6" providerId="ADAL" clId="{1C07DA10-6FA9-4D34-B26A-0F099D584F3A}" dt="2021-09-14T22:00:25.871" v="1097" actId="478"/>
          <ac:spMkLst>
            <pc:docMk/>
            <pc:sldMk cId="3769427116" sldId="294"/>
            <ac:spMk id="36" creationId="{572A6233-E075-4C34-8336-D387A2E2EFD9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37" creationId="{4AD8EEE7-EDD6-4615-96C5-E70BCDA9C8CA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38" creationId="{28F4F6F2-0457-43C3-A95D-8B9EBFAF9953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39" creationId="{059631C4-8F15-4DC8-8A52-A6A600C0741B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0" creationId="{96009BEB-EE5A-44A6-B47D-3FFB72CE0AD5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1" creationId="{F9CE6FC8-B8E8-4345-B59F-857359E35099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2" creationId="{05C49865-12E3-46E0-A808-770F218A2A38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3" creationId="{0274ED34-7C9F-402A-BCDC-095FFCC8559B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4" creationId="{DDD09949-86F3-4010-BC12-84AD3D5F57B4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5" creationId="{95654134-0D71-4E63-813E-DC524FD17AFD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6" creationId="{0A33593D-FB49-4A83-9F43-817F1A0F7803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49" creationId="{82C22432-A2D8-4495-BCCE-D744A0680DE4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50" creationId="{3318BFD9-04F1-4C89-BCF2-4E8362EBA94D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51" creationId="{4B095969-F597-4243-8803-CAC622F5216D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52" creationId="{9004295A-6085-4F83-899D-85381E6D3C2E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55" creationId="{F1938662-9EDC-4A77-B5A1-C4DB83B90F84}"/>
          </ac:spMkLst>
        </pc:spChg>
        <pc:spChg chg="add mod">
          <ac:chgData name="Benjamin Winters" userId="102e37d0-9bb1-402a-a650-f0ff33ee23d6" providerId="ADAL" clId="{1C07DA10-6FA9-4D34-B26A-0F099D584F3A}" dt="2021-09-14T22:12:02.770" v="1415" actId="164"/>
          <ac:spMkLst>
            <pc:docMk/>
            <pc:sldMk cId="3769427116" sldId="294"/>
            <ac:spMk id="57" creationId="{6908183F-A5D7-4A45-AF3F-68B166C57CC8}"/>
          </ac:spMkLst>
        </pc:spChg>
        <pc:spChg chg="add mod">
          <ac:chgData name="Benjamin Winters" userId="102e37d0-9bb1-402a-a650-f0ff33ee23d6" providerId="ADAL" clId="{1C07DA10-6FA9-4D34-B26A-0F099D584F3A}" dt="2021-09-14T22:13:08.037" v="1416" actId="164"/>
          <ac:spMkLst>
            <pc:docMk/>
            <pc:sldMk cId="3769427116" sldId="294"/>
            <ac:spMk id="58" creationId="{A6C5C739-20B4-42DE-BDE0-162C94847D32}"/>
          </ac:spMkLst>
        </pc:spChg>
        <pc:grpChg chg="add mod">
          <ac:chgData name="Benjamin Winters" userId="102e37d0-9bb1-402a-a650-f0ff33ee23d6" providerId="ADAL" clId="{1C07DA10-6FA9-4D34-B26A-0F099D584F3A}" dt="2021-09-14T22:13:08.037" v="1416" actId="164"/>
          <ac:grpSpMkLst>
            <pc:docMk/>
            <pc:sldMk cId="3769427116" sldId="294"/>
            <ac:grpSpMk id="59" creationId="{ABA43723-032E-47D9-A3CA-208F7DA722B8}"/>
          </ac:grpSpMkLst>
        </pc:grpChg>
        <pc:grpChg chg="add mod">
          <ac:chgData name="Benjamin Winters" userId="102e37d0-9bb1-402a-a650-f0ff33ee23d6" providerId="ADAL" clId="{1C07DA10-6FA9-4D34-B26A-0F099D584F3A}" dt="2021-09-14T22:13:08.037" v="1416" actId="164"/>
          <ac:grpSpMkLst>
            <pc:docMk/>
            <pc:sldMk cId="3769427116" sldId="294"/>
            <ac:grpSpMk id="60" creationId="{5843030C-B39F-4A57-90DC-DB84A99BD299}"/>
          </ac:grpSpMkLst>
        </pc:grpChg>
        <pc:cxnChg chg="add mod">
          <ac:chgData name="Benjamin Winters" userId="102e37d0-9bb1-402a-a650-f0ff33ee23d6" providerId="ADAL" clId="{1C07DA10-6FA9-4D34-B26A-0F099D584F3A}" dt="2021-09-14T22:12:02.770" v="1415" actId="164"/>
          <ac:cxnSpMkLst>
            <pc:docMk/>
            <pc:sldMk cId="3769427116" sldId="294"/>
            <ac:cxnSpMk id="48" creationId="{69A49E03-7614-49CC-9DC9-93DA6D247C08}"/>
          </ac:cxnSpMkLst>
        </pc:cxnChg>
        <pc:cxnChg chg="add mod">
          <ac:chgData name="Benjamin Winters" userId="102e37d0-9bb1-402a-a650-f0ff33ee23d6" providerId="ADAL" clId="{1C07DA10-6FA9-4D34-B26A-0F099D584F3A}" dt="2021-09-14T22:12:02.770" v="1415" actId="164"/>
          <ac:cxnSpMkLst>
            <pc:docMk/>
            <pc:sldMk cId="3769427116" sldId="294"/>
            <ac:cxnSpMk id="54" creationId="{F86B6574-242D-449E-BBBD-1146A818D39C}"/>
          </ac:cxnSpMkLst>
        </pc:cxnChg>
        <pc:cxnChg chg="add mod">
          <ac:chgData name="Benjamin Winters" userId="102e37d0-9bb1-402a-a650-f0ff33ee23d6" providerId="ADAL" clId="{1C07DA10-6FA9-4D34-B26A-0F099D584F3A}" dt="2021-09-14T22:12:02.770" v="1415" actId="164"/>
          <ac:cxnSpMkLst>
            <pc:docMk/>
            <pc:sldMk cId="3769427116" sldId="294"/>
            <ac:cxnSpMk id="56" creationId="{FEC14DFB-E88E-4711-97FB-4FFD0FDE761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7A89B-7C97-4612-8105-F1CE443B1BC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5BE1D-5818-4D43-BEBD-B3E9B629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F2E2-8D53-4C87-B605-CEFF2412A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CA76E-059F-4D61-96CF-634809F3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E41D-15C6-4D37-BEE4-A0E9F533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983D-5B22-4A5F-B67F-18506D60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9E2D-D0E9-4792-BEAC-042CA8E6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34F7-D91A-4BEB-A65C-D84916FB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9B03E-E43B-47CF-834D-2436BCED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A7C-7DB0-46BC-B08F-5F0DD9D8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F3BD-CAEB-49F0-A657-894BB983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314A-28E1-4FF2-928A-690B5B4B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19D4C-AEAD-4F3F-873B-7751B01AB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18098-D334-4F9B-85C9-86A071EE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9D085-7529-4148-99FF-DFA25538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BC92-534E-49A5-ABFC-D363E024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3A83-A484-47BE-B87F-E6179D14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07FB-703B-4C8F-9202-B9689B17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2DE1-D736-4719-AB8B-ACF8E6BB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8458-B63C-46A3-BE50-88C255FB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AB73-5DBB-475A-9A6D-E5F0749D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67F1-C587-4154-BD5E-EA2E827B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44FF-76AA-4C3E-BF8E-7EE917EF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CC1E-4833-480C-A29A-F111EE3C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AD1F-5A33-4942-9CA9-0526946D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FD2F-CEC6-407E-887B-6F62BF6D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8106-2953-40EB-A225-A64FECC6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D153-D4A6-49BC-AC1C-E8F30317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C678-4EEA-49BB-A3F3-58992C090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D744A-85B8-49EB-9896-1C167AF21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C4F0C-F107-4E3B-B94C-1BEA3CAC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4FE3-EBA3-4E36-AB1A-171BA990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6083-1D25-4CCB-9E1F-19CADC22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1DAE-8E60-4B0F-9B00-8FB335F3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F1E9-3A84-43AF-B614-4F36553B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B6EB6-AA4A-4C90-8D96-2BEAA65B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11049-A154-49E0-BEE2-3A1194D61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1A78C-37A6-4B32-8D27-8BF96752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E0819-9872-4DE8-802D-82D0A938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DBF28-9D99-4626-9F77-47C801D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60FE8-5206-4E27-B307-58D17A89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893-A50D-4E8F-B3A9-74441815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60D6F-380D-40B5-8216-D9F950E1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DDBB0-91C0-4DD6-B2C7-5629FE2D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87129-7548-4EBD-8786-3869F83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BCFF-B756-48CF-907D-E3410F43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6908-FA15-467A-94A8-79C19B45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C3CA5-3B02-47E6-98D3-C6EF1815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CEE0-4041-4B06-A957-A746C7EB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D8D5-3097-43D3-9CAE-43664F96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C037-E799-496B-A818-91C44A5E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F1CF6-FB5D-4A90-B3F3-CFA5EF81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E01F-DD3C-4A4F-960A-2AB7C665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514B-9605-40FC-8829-0C283089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7A5E-C1FB-4290-9A01-17431205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E6253-DA28-4AE6-B6D3-408D4DB3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A228E-628C-4169-8062-AA3663A44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2AEEC-AAE4-4F14-A335-0683D63D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2199-7A74-4210-BB31-7E957E12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6B9C-5AE9-43B8-9BC4-080E6B83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831BA-3ED3-4B71-9875-0A5DB765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F077-3ECB-4201-81AB-2EED4293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774-DD2D-48BE-8CF9-3717DD26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050D-3A9D-4D96-AD4C-22A2BE3F939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6E66-6FFF-42A8-9729-2631414FF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EC87-7CD5-48A8-BE4D-6CCFBE83F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694F-0ACF-4619-81C1-D6BAB189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49EEBB1-D8F4-4A28-B60E-55C9B8265362}"/>
              </a:ext>
            </a:extLst>
          </p:cNvPr>
          <p:cNvGrpSpPr/>
          <p:nvPr/>
        </p:nvGrpSpPr>
        <p:grpSpPr>
          <a:xfrm>
            <a:off x="284984" y="1499164"/>
            <a:ext cx="12045964" cy="3086753"/>
            <a:chOff x="284984" y="1499164"/>
            <a:chExt cx="12045964" cy="308675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13CBF9-0E27-4890-A816-D17BD0A6B200}"/>
                </a:ext>
              </a:extLst>
            </p:cNvPr>
            <p:cNvGrpSpPr/>
            <p:nvPr/>
          </p:nvGrpSpPr>
          <p:grpSpPr>
            <a:xfrm>
              <a:off x="5679420" y="2067493"/>
              <a:ext cx="2395877" cy="1988307"/>
              <a:chOff x="5679420" y="2900028"/>
              <a:chExt cx="2395877" cy="198830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680EE71-39BE-4A7D-9ADC-321CD2DDEC8F}"/>
                  </a:ext>
                </a:extLst>
              </p:cNvPr>
              <p:cNvGrpSpPr/>
              <p:nvPr/>
            </p:nvGrpSpPr>
            <p:grpSpPr>
              <a:xfrm>
                <a:off x="5679420" y="2964524"/>
                <a:ext cx="2332243" cy="1923811"/>
                <a:chOff x="5682620" y="1617002"/>
                <a:chExt cx="2332243" cy="192381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559BDC9-9970-4AF1-9DAF-031663C6E63B}"/>
                    </a:ext>
                  </a:extLst>
                </p:cNvPr>
                <p:cNvSpPr/>
                <p:nvPr/>
              </p:nvSpPr>
              <p:spPr>
                <a:xfrm>
                  <a:off x="5682620" y="1617002"/>
                  <a:ext cx="2332243" cy="192381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5760" rtlCol="0" anchor="t" anchorCtr="0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KECCAK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3F76EFC-879B-4B7D-B90F-4DC30BD6509A}"/>
                    </a:ext>
                  </a:extLst>
                </p:cNvPr>
                <p:cNvSpPr/>
                <p:nvPr/>
              </p:nvSpPr>
              <p:spPr>
                <a:xfrm>
                  <a:off x="5909951" y="2877540"/>
                  <a:ext cx="268224" cy="2682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400" dirty="0">
                      <a:solidFill>
                        <a:schemeClr val="tx1"/>
                      </a:solidFill>
                    </a:rPr>
                    <a:t>Θ</a:t>
                  </a:r>
                  <a:endParaRPr 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FC1D67D-CA16-48BB-8618-CA1327F475EF}"/>
                    </a:ext>
                  </a:extLst>
                </p:cNvPr>
                <p:cNvSpPr/>
                <p:nvPr/>
              </p:nvSpPr>
              <p:spPr>
                <a:xfrm>
                  <a:off x="6316098" y="2877540"/>
                  <a:ext cx="268224" cy="2682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400" dirty="0">
                      <a:solidFill>
                        <a:schemeClr val="tx1"/>
                      </a:solidFill>
                    </a:rPr>
                    <a:t>ρ</a:t>
                  </a:r>
                  <a:endParaRPr 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CEBB2E0-4F35-4CE0-AF72-FA546208248A}"/>
                    </a:ext>
                  </a:extLst>
                </p:cNvPr>
                <p:cNvSpPr/>
                <p:nvPr/>
              </p:nvSpPr>
              <p:spPr>
                <a:xfrm>
                  <a:off x="6722245" y="2881254"/>
                  <a:ext cx="268224" cy="2682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400" dirty="0">
                      <a:solidFill>
                        <a:schemeClr val="tx1"/>
                      </a:solidFill>
                    </a:rPr>
                    <a:t>π</a:t>
                  </a:r>
                  <a:endParaRPr 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19789D9-AE3A-4737-8D41-EDEF39EEFD39}"/>
                    </a:ext>
                  </a:extLst>
                </p:cNvPr>
                <p:cNvSpPr/>
                <p:nvPr/>
              </p:nvSpPr>
              <p:spPr>
                <a:xfrm>
                  <a:off x="7129916" y="2881254"/>
                  <a:ext cx="265177" cy="2651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400" dirty="0">
                      <a:solidFill>
                        <a:schemeClr val="tx1"/>
                      </a:solidFill>
                    </a:rPr>
                    <a:t>χ</a:t>
                  </a:r>
                  <a:endParaRPr 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D4116B8-8E8D-4A8E-B858-31A59AEE9FEC}"/>
                    </a:ext>
                  </a:extLst>
                </p:cNvPr>
                <p:cNvSpPr/>
                <p:nvPr/>
              </p:nvSpPr>
              <p:spPr>
                <a:xfrm>
                  <a:off x="7534540" y="2881255"/>
                  <a:ext cx="265177" cy="2651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400" dirty="0">
                      <a:solidFill>
                        <a:schemeClr val="tx1"/>
                      </a:solidFill>
                    </a:rPr>
                    <a:t>ι</a:t>
                  </a:r>
                  <a:endParaRPr 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9068DA-C9D0-43AC-BF4E-1CADBF522A28}"/>
                  </a:ext>
                </a:extLst>
              </p:cNvPr>
              <p:cNvSpPr txBox="1"/>
              <p:nvPr/>
            </p:nvSpPr>
            <p:spPr>
              <a:xfrm>
                <a:off x="7303630" y="2900028"/>
                <a:ext cx="771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SSL</a:t>
                </a:r>
                <a:endParaRPr lang="en-US" dirty="0"/>
              </a:p>
            </p:txBody>
          </p:sp>
        </p:grpSp>
        <p:sp>
          <p:nvSpPr>
            <p:cNvPr id="56" name="Arrow: Left-Right 55">
              <a:extLst>
                <a:ext uri="{FF2B5EF4-FFF2-40B4-BE49-F238E27FC236}">
                  <a16:creationId xmlns:a16="http://schemas.microsoft.com/office/drawing/2014/main" id="{6B048275-CFA1-406A-8FB4-CE4E7802200E}"/>
                </a:ext>
              </a:extLst>
            </p:cNvPr>
            <p:cNvSpPr/>
            <p:nvPr/>
          </p:nvSpPr>
          <p:spPr>
            <a:xfrm>
              <a:off x="8138932" y="2757886"/>
              <a:ext cx="1310640" cy="56930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Equivalent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B22F45-CD26-462B-8199-436CCC452A73}"/>
                </a:ext>
              </a:extLst>
            </p:cNvPr>
            <p:cNvGrpSpPr/>
            <p:nvPr/>
          </p:nvGrpSpPr>
          <p:grpSpPr>
            <a:xfrm>
              <a:off x="9574773" y="2038184"/>
              <a:ext cx="2756175" cy="2008713"/>
              <a:chOff x="9574773" y="1693315"/>
              <a:chExt cx="2756175" cy="200871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C2783D8-DC79-4A33-84E9-9BD9B7918923}"/>
                  </a:ext>
                </a:extLst>
              </p:cNvPr>
              <p:cNvSpPr/>
              <p:nvPr/>
            </p:nvSpPr>
            <p:spPr>
              <a:xfrm>
                <a:off x="9574773" y="1778217"/>
                <a:ext cx="2332243" cy="19238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5760" rtlCol="0" anchor="t" anchorCtr="0"/>
              <a:lstStyle/>
              <a:p>
                <a:pPr algn="ctr"/>
                <a:r>
                  <a:rPr lang="en-US" sz="4800" dirty="0">
                    <a:solidFill>
                      <a:schemeClr val="tx1"/>
                    </a:solidFill>
                  </a:rPr>
                  <a:t>KECCAK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778FBD1-F0E4-4552-8D94-7E8FA2679036}"/>
                  </a:ext>
                </a:extLst>
              </p:cNvPr>
              <p:cNvSpPr/>
              <p:nvPr/>
            </p:nvSpPr>
            <p:spPr>
              <a:xfrm>
                <a:off x="9802104" y="3038755"/>
                <a:ext cx="268224" cy="2682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Θ</a:t>
                </a:r>
                <a:endParaRPr 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3E53750-6905-41B6-8F23-2F7A43A83BAA}"/>
                  </a:ext>
                </a:extLst>
              </p:cNvPr>
              <p:cNvSpPr/>
              <p:nvPr/>
            </p:nvSpPr>
            <p:spPr>
              <a:xfrm>
                <a:off x="10208251" y="3038755"/>
                <a:ext cx="268224" cy="2682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ρ</a:t>
                </a:r>
                <a:endParaRPr 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80DE609-F2FF-4382-BC34-F0F588764CAB}"/>
                  </a:ext>
                </a:extLst>
              </p:cNvPr>
              <p:cNvSpPr/>
              <p:nvPr/>
            </p:nvSpPr>
            <p:spPr>
              <a:xfrm>
                <a:off x="10614398" y="3042469"/>
                <a:ext cx="268224" cy="2682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π</a:t>
                </a:r>
                <a:endParaRPr 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7E8E1DB-802B-41F8-AFF8-0AD24BA2FEFC}"/>
                  </a:ext>
                </a:extLst>
              </p:cNvPr>
              <p:cNvSpPr/>
              <p:nvPr/>
            </p:nvSpPr>
            <p:spPr>
              <a:xfrm>
                <a:off x="11022069" y="3042469"/>
                <a:ext cx="265177" cy="265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χ</a:t>
                </a:r>
                <a:endParaRPr 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CF014C-DBF6-4A41-B8BE-A8E935759CF7}"/>
                  </a:ext>
                </a:extLst>
              </p:cNvPr>
              <p:cNvSpPr/>
              <p:nvPr/>
            </p:nvSpPr>
            <p:spPr>
              <a:xfrm>
                <a:off x="11426693" y="3042470"/>
                <a:ext cx="265177" cy="265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ι</a:t>
                </a:r>
                <a:endParaRPr 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DEBDE8-52D7-4785-BA4A-1F4E1262A25E}"/>
                  </a:ext>
                </a:extLst>
              </p:cNvPr>
              <p:cNvSpPr txBox="1"/>
              <p:nvPr/>
            </p:nvSpPr>
            <p:spPr>
              <a:xfrm>
                <a:off x="11559281" y="1693315"/>
                <a:ext cx="771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F75461-11EC-4D37-892A-915A362010B6}"/>
                </a:ext>
              </a:extLst>
            </p:cNvPr>
            <p:cNvGrpSpPr/>
            <p:nvPr/>
          </p:nvGrpSpPr>
          <p:grpSpPr>
            <a:xfrm>
              <a:off x="284984" y="1499164"/>
              <a:ext cx="3614002" cy="3086753"/>
              <a:chOff x="284984" y="1196746"/>
              <a:chExt cx="3614002" cy="30867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04A80A-3275-4ED5-86D3-7B6B333C46D0}"/>
                  </a:ext>
                </a:extLst>
              </p:cNvPr>
              <p:cNvSpPr/>
              <p:nvPr/>
            </p:nvSpPr>
            <p:spPr>
              <a:xfrm>
                <a:off x="574897" y="1325963"/>
                <a:ext cx="530352" cy="530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Θ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ECE6BA-C2BA-4D9C-BC2D-42874CBB6600}"/>
                  </a:ext>
                </a:extLst>
              </p:cNvPr>
              <p:cNvSpPr txBox="1"/>
              <p:nvPr/>
            </p:nvSpPr>
            <p:spPr>
              <a:xfrm>
                <a:off x="798367" y="1271099"/>
                <a:ext cx="3779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/>
                  <a:t>SSL</a:t>
                </a:r>
                <a:endParaRPr lang="en-US" sz="10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310287-F143-481F-AB37-1E0A64FEE95C}"/>
                  </a:ext>
                </a:extLst>
              </p:cNvPr>
              <p:cNvSpPr/>
              <p:nvPr/>
            </p:nvSpPr>
            <p:spPr>
              <a:xfrm>
                <a:off x="571033" y="1911179"/>
                <a:ext cx="537918" cy="530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ρ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84C043-3586-4A29-B60D-FBC32C3F658E}"/>
                  </a:ext>
                </a:extLst>
              </p:cNvPr>
              <p:cNvSpPr txBox="1"/>
              <p:nvPr/>
            </p:nvSpPr>
            <p:spPr>
              <a:xfrm>
                <a:off x="802069" y="1850219"/>
                <a:ext cx="3779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/>
                  <a:t>SSL</a:t>
                </a:r>
                <a:endParaRPr lang="en-US" sz="10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9F2ED-FEE4-4851-9694-8B32AE2E5789}"/>
                  </a:ext>
                </a:extLst>
              </p:cNvPr>
              <p:cNvSpPr/>
              <p:nvPr/>
            </p:nvSpPr>
            <p:spPr>
              <a:xfrm>
                <a:off x="571033" y="2496395"/>
                <a:ext cx="530352" cy="530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π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731D62-9E2E-4D42-A65E-FD7D3FC3CB5C}"/>
                  </a:ext>
                </a:extLst>
              </p:cNvPr>
              <p:cNvSpPr txBox="1"/>
              <p:nvPr/>
            </p:nvSpPr>
            <p:spPr>
              <a:xfrm>
                <a:off x="794503" y="2441531"/>
                <a:ext cx="3779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/>
                  <a:t>SSL</a:t>
                </a:r>
                <a:endParaRPr lang="en-US" sz="10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715B0F-7F0D-49BB-B91D-587FA9B6D5E8}"/>
                  </a:ext>
                </a:extLst>
              </p:cNvPr>
              <p:cNvSpPr/>
              <p:nvPr/>
            </p:nvSpPr>
            <p:spPr>
              <a:xfrm>
                <a:off x="574748" y="3081611"/>
                <a:ext cx="526637" cy="5266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χ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6CCAA3-49EF-4D5F-8C0A-899B9E009AFA}"/>
                  </a:ext>
                </a:extLst>
              </p:cNvPr>
              <p:cNvSpPr txBox="1"/>
              <p:nvPr/>
            </p:nvSpPr>
            <p:spPr>
              <a:xfrm>
                <a:off x="798218" y="3026747"/>
                <a:ext cx="3779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/>
                  <a:t>SSL</a:t>
                </a:r>
                <a:endParaRPr lang="en-US" sz="10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467608-6B73-4930-9C25-1721C4BC14B0}"/>
                  </a:ext>
                </a:extLst>
              </p:cNvPr>
              <p:cNvSpPr/>
              <p:nvPr/>
            </p:nvSpPr>
            <p:spPr>
              <a:xfrm>
                <a:off x="568333" y="3663112"/>
                <a:ext cx="526637" cy="5266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ι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ACA549-CA80-4995-B68F-E1C1FA113544}"/>
                  </a:ext>
                </a:extLst>
              </p:cNvPr>
              <p:cNvSpPr txBox="1"/>
              <p:nvPr/>
            </p:nvSpPr>
            <p:spPr>
              <a:xfrm>
                <a:off x="791803" y="3608248"/>
                <a:ext cx="3779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/>
                  <a:t>SSL</a:t>
                </a:r>
                <a:endParaRPr lang="en-US" sz="1000" dirty="0"/>
              </a:p>
            </p:txBody>
          </p:sp>
          <p:sp>
            <p:nvSpPr>
              <p:cNvPr id="28" name="Arrow: Left-Right 27">
                <a:extLst>
                  <a:ext uri="{FF2B5EF4-FFF2-40B4-BE49-F238E27FC236}">
                    <a16:creationId xmlns:a16="http://schemas.microsoft.com/office/drawing/2014/main" id="{E4AA7210-FA32-473C-923F-056DBE5D07B7}"/>
                  </a:ext>
                </a:extLst>
              </p:cNvPr>
              <p:cNvSpPr/>
              <p:nvPr/>
            </p:nvSpPr>
            <p:spPr>
              <a:xfrm>
                <a:off x="1436665" y="2457438"/>
                <a:ext cx="1310640" cy="569309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Equivalence Contracts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72D69A30-F99E-4E07-A2C6-B6344EF67115}"/>
                  </a:ext>
                </a:extLst>
              </p:cNvPr>
              <p:cNvSpPr/>
              <p:nvPr/>
            </p:nvSpPr>
            <p:spPr>
              <a:xfrm>
                <a:off x="284984" y="1239642"/>
                <a:ext cx="228600" cy="3043857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5F80FAAB-3D57-46C5-814B-AFAD8B3BB838}"/>
                  </a:ext>
                </a:extLst>
              </p:cNvPr>
              <p:cNvSpPr/>
              <p:nvPr/>
            </p:nvSpPr>
            <p:spPr>
              <a:xfrm>
                <a:off x="1148090" y="1218194"/>
                <a:ext cx="228600" cy="3043857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07B3A4-F5A3-4E6B-ABAD-519751AD2689}"/>
                  </a:ext>
                </a:extLst>
              </p:cNvPr>
              <p:cNvSpPr/>
              <p:nvPr/>
            </p:nvSpPr>
            <p:spPr>
              <a:xfrm>
                <a:off x="3097193" y="1304515"/>
                <a:ext cx="530352" cy="5303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Θ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4FDF38B-8301-4FFA-A0C9-6C55471655ED}"/>
                  </a:ext>
                </a:extLst>
              </p:cNvPr>
              <p:cNvSpPr txBox="1"/>
              <p:nvPr/>
            </p:nvSpPr>
            <p:spPr>
              <a:xfrm>
                <a:off x="3320663" y="1249651"/>
                <a:ext cx="3779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C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C12BB4-F99D-4C47-BD24-39A818CDF7C3}"/>
                  </a:ext>
                </a:extLst>
              </p:cNvPr>
              <p:cNvSpPr/>
              <p:nvPr/>
            </p:nvSpPr>
            <p:spPr>
              <a:xfrm>
                <a:off x="3093329" y="1889731"/>
                <a:ext cx="537918" cy="5303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ρ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FC488A-10B7-40C7-AF5E-CA8739893506}"/>
                  </a:ext>
                </a:extLst>
              </p:cNvPr>
              <p:cNvSpPr txBox="1"/>
              <p:nvPr/>
            </p:nvSpPr>
            <p:spPr>
              <a:xfrm>
                <a:off x="3324365" y="1828771"/>
                <a:ext cx="3779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C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58CD35-CFF8-4540-AAC9-7D61C7F9FB0C}"/>
                  </a:ext>
                </a:extLst>
              </p:cNvPr>
              <p:cNvSpPr/>
              <p:nvPr/>
            </p:nvSpPr>
            <p:spPr>
              <a:xfrm>
                <a:off x="3093329" y="2474947"/>
                <a:ext cx="530352" cy="5303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π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5F469-1C03-428F-9022-4F229882D71F}"/>
                  </a:ext>
                </a:extLst>
              </p:cNvPr>
              <p:cNvSpPr txBox="1"/>
              <p:nvPr/>
            </p:nvSpPr>
            <p:spPr>
              <a:xfrm>
                <a:off x="3316799" y="2420083"/>
                <a:ext cx="3779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DBA7AF1-8E17-4486-B1D6-4448DA2384AF}"/>
                  </a:ext>
                </a:extLst>
              </p:cNvPr>
              <p:cNvSpPr/>
              <p:nvPr/>
            </p:nvSpPr>
            <p:spPr>
              <a:xfrm>
                <a:off x="3097044" y="3060163"/>
                <a:ext cx="526637" cy="52663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χ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76EE88-130B-4BF1-B8E5-20B2F5AB8C75}"/>
                  </a:ext>
                </a:extLst>
              </p:cNvPr>
              <p:cNvSpPr txBox="1"/>
              <p:nvPr/>
            </p:nvSpPr>
            <p:spPr>
              <a:xfrm>
                <a:off x="3320514" y="3005299"/>
                <a:ext cx="3779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C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4FA2D7-CF6C-4769-8F5B-A87C1D72057A}"/>
                  </a:ext>
                </a:extLst>
              </p:cNvPr>
              <p:cNvSpPr/>
              <p:nvPr/>
            </p:nvSpPr>
            <p:spPr>
              <a:xfrm>
                <a:off x="3090629" y="3641664"/>
                <a:ext cx="526637" cy="52663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dirty="0">
                    <a:solidFill>
                      <a:schemeClr val="tx1"/>
                    </a:solidFill>
                  </a:rPr>
                  <a:t>ι</a:t>
                </a:r>
                <a:endParaRPr lang="en-US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2736294-E59F-47AA-8DBC-34FD9CE3E4B7}"/>
                  </a:ext>
                </a:extLst>
              </p:cNvPr>
              <p:cNvSpPr txBox="1"/>
              <p:nvPr/>
            </p:nvSpPr>
            <p:spPr>
              <a:xfrm>
                <a:off x="3314099" y="3586800"/>
                <a:ext cx="3779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C</a:t>
                </a:r>
              </a:p>
            </p:txBody>
          </p:sp>
          <p:sp>
            <p:nvSpPr>
              <p:cNvPr id="67" name="Left Brace 66">
                <a:extLst>
                  <a:ext uri="{FF2B5EF4-FFF2-40B4-BE49-F238E27FC236}">
                    <a16:creationId xmlns:a16="http://schemas.microsoft.com/office/drawing/2014/main" id="{75D8723A-42FF-4ECB-AFB8-E31CEF058DE5}"/>
                  </a:ext>
                </a:extLst>
              </p:cNvPr>
              <p:cNvSpPr/>
              <p:nvPr/>
            </p:nvSpPr>
            <p:spPr>
              <a:xfrm>
                <a:off x="2807280" y="1218194"/>
                <a:ext cx="228600" cy="3043857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C7D6F09B-EF05-440E-B4FE-6EA4D34E2AB6}"/>
                  </a:ext>
                </a:extLst>
              </p:cNvPr>
              <p:cNvSpPr/>
              <p:nvPr/>
            </p:nvSpPr>
            <p:spPr>
              <a:xfrm>
                <a:off x="3670386" y="1196746"/>
                <a:ext cx="228600" cy="3043857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D49F02FE-F4B7-4528-985D-3BD649C9B8E0}"/>
                </a:ext>
              </a:extLst>
            </p:cNvPr>
            <p:cNvSpPr/>
            <p:nvPr/>
          </p:nvSpPr>
          <p:spPr>
            <a:xfrm>
              <a:off x="4088585" y="2443552"/>
              <a:ext cx="1407901" cy="119797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Replace With Overrides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9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843030C-B39F-4A57-90DC-DB84A99BD299}"/>
              </a:ext>
            </a:extLst>
          </p:cNvPr>
          <p:cNvGrpSpPr/>
          <p:nvPr/>
        </p:nvGrpSpPr>
        <p:grpSpPr>
          <a:xfrm>
            <a:off x="105791" y="191069"/>
            <a:ext cx="11905686" cy="5262831"/>
            <a:chOff x="105791" y="191069"/>
            <a:chExt cx="11905686" cy="526283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A43723-032E-47D9-A3CA-208F7DA722B8}"/>
                </a:ext>
              </a:extLst>
            </p:cNvPr>
            <p:cNvGrpSpPr/>
            <p:nvPr/>
          </p:nvGrpSpPr>
          <p:grpSpPr>
            <a:xfrm>
              <a:off x="105791" y="191069"/>
              <a:ext cx="11905686" cy="4830545"/>
              <a:chOff x="105791" y="191069"/>
              <a:chExt cx="11905686" cy="4830545"/>
            </a:xfrm>
          </p:grpSpPr>
          <p:sp>
            <p:nvSpPr>
              <p:cNvPr id="4" name="Arrow: Left-Right 3">
                <a:extLst>
                  <a:ext uri="{FF2B5EF4-FFF2-40B4-BE49-F238E27FC236}">
                    <a16:creationId xmlns:a16="http://schemas.microsoft.com/office/drawing/2014/main" id="{ED603681-E647-49F2-A048-DC56BD4F7898}"/>
                  </a:ext>
                </a:extLst>
              </p:cNvPr>
              <p:cNvSpPr/>
              <p:nvPr/>
            </p:nvSpPr>
            <p:spPr>
              <a:xfrm>
                <a:off x="2038505" y="1997050"/>
                <a:ext cx="1310640" cy="569309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ysClr val="windowText" lastClr="000000"/>
                    </a:solidFill>
                  </a:rPr>
                  <a:t>Visual Inspection</a:t>
                </a:r>
                <a:endParaRPr 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369886-3081-4D22-AE45-CE490AE8D817}"/>
                  </a:ext>
                </a:extLst>
              </p:cNvPr>
              <p:cNvSpPr/>
              <p:nvPr/>
            </p:nvSpPr>
            <p:spPr>
              <a:xfrm>
                <a:off x="105791" y="1442721"/>
                <a:ext cx="1816247" cy="19238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0" rtlCol="0" anchor="t" anchorCtr="0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NIST Standard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F808AA-DA2F-4219-8420-D2348873050C}"/>
                  </a:ext>
                </a:extLst>
              </p:cNvPr>
              <p:cNvSpPr txBox="1"/>
              <p:nvPr/>
            </p:nvSpPr>
            <p:spPr>
              <a:xfrm>
                <a:off x="1242189" y="1442721"/>
                <a:ext cx="796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NIST</a:t>
                </a:r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2B7B94-0B96-4D67-AD77-505727573377}"/>
                  </a:ext>
                </a:extLst>
              </p:cNvPr>
              <p:cNvSpPr/>
              <p:nvPr/>
            </p:nvSpPr>
            <p:spPr>
              <a:xfrm>
                <a:off x="334938" y="2800094"/>
                <a:ext cx="135795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KECCAK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8EEE7-EDD6-4615-96C5-E70BCDA9C8CA}"/>
                  </a:ext>
                </a:extLst>
              </p:cNvPr>
              <p:cNvSpPr/>
              <p:nvPr/>
            </p:nvSpPr>
            <p:spPr>
              <a:xfrm>
                <a:off x="3465612" y="1442721"/>
                <a:ext cx="1816247" cy="19238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0" rtlCol="0" anchor="t" anchorCtr="0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Spec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F4F6F2-0457-43C3-A95D-8B9EBFAF9953}"/>
                  </a:ext>
                </a:extLst>
              </p:cNvPr>
              <p:cNvSpPr txBox="1"/>
              <p:nvPr/>
            </p:nvSpPr>
            <p:spPr>
              <a:xfrm>
                <a:off x="4602010" y="1442721"/>
                <a:ext cx="796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CRY</a:t>
                </a:r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59631C4-8F15-4DC8-8A52-A6A600C0741B}"/>
                  </a:ext>
                </a:extLst>
              </p:cNvPr>
              <p:cNvSpPr/>
              <p:nvPr/>
            </p:nvSpPr>
            <p:spPr>
              <a:xfrm>
                <a:off x="3694759" y="2800094"/>
                <a:ext cx="135795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KECCAK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009BEB-EE5A-44A6-B47D-3FFB72CE0AD5}"/>
                  </a:ext>
                </a:extLst>
              </p:cNvPr>
              <p:cNvSpPr/>
              <p:nvPr/>
            </p:nvSpPr>
            <p:spPr>
              <a:xfrm>
                <a:off x="7226249" y="1442720"/>
                <a:ext cx="1816247" cy="19238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0" rtlCol="0" anchor="t" anchorCtr="0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OpenSSL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CE6FC8-B8E8-4345-B59F-857359E35099}"/>
                  </a:ext>
                </a:extLst>
              </p:cNvPr>
              <p:cNvSpPr txBox="1"/>
              <p:nvPr/>
            </p:nvSpPr>
            <p:spPr>
              <a:xfrm>
                <a:off x="8362647" y="1442720"/>
                <a:ext cx="796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CRY</a:t>
                </a:r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5C49865-12E3-46E0-A808-770F218A2A38}"/>
                  </a:ext>
                </a:extLst>
              </p:cNvPr>
              <p:cNvSpPr/>
              <p:nvPr/>
            </p:nvSpPr>
            <p:spPr>
              <a:xfrm>
                <a:off x="7455396" y="2800093"/>
                <a:ext cx="135795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KECCAK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274ED34-7C9F-402A-BCDC-095FFCC8559B}"/>
                  </a:ext>
                </a:extLst>
              </p:cNvPr>
              <p:cNvSpPr/>
              <p:nvPr/>
            </p:nvSpPr>
            <p:spPr>
              <a:xfrm>
                <a:off x="10195230" y="1447363"/>
                <a:ext cx="1816247" cy="19238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0" rtlCol="0" anchor="t" anchorCtr="0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OpenSSL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D09949-86F3-4010-BC12-84AD3D5F57B4}"/>
                  </a:ext>
                </a:extLst>
              </p:cNvPr>
              <p:cNvSpPr txBox="1"/>
              <p:nvPr/>
            </p:nvSpPr>
            <p:spPr>
              <a:xfrm>
                <a:off x="11613319" y="1447363"/>
                <a:ext cx="398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5654134-0D71-4E63-813E-DC524FD17AFD}"/>
                  </a:ext>
                </a:extLst>
              </p:cNvPr>
              <p:cNvSpPr/>
              <p:nvPr/>
            </p:nvSpPr>
            <p:spPr>
              <a:xfrm>
                <a:off x="10424377" y="2804736"/>
                <a:ext cx="1357952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KECCAK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A33593D-FB49-4A83-9F43-817F1A0F7803}"/>
                  </a:ext>
                </a:extLst>
              </p:cNvPr>
              <p:cNvSpPr/>
              <p:nvPr/>
            </p:nvSpPr>
            <p:spPr>
              <a:xfrm>
                <a:off x="3555242" y="191069"/>
                <a:ext cx="1624083" cy="7369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Test Vectors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A49E03-7614-49CC-9DC9-93DA6D247C08}"/>
                  </a:ext>
                </a:extLst>
              </p:cNvPr>
              <p:cNvCxnSpPr>
                <a:stCxn id="46" idx="4"/>
                <a:endCxn id="37" idx="0"/>
              </p:cNvCxnSpPr>
              <p:nvPr/>
            </p:nvCxnSpPr>
            <p:spPr>
              <a:xfrm>
                <a:off x="4367284" y="928048"/>
                <a:ext cx="6452" cy="514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C22432-A2D8-4495-BCCE-D744A0680DE4}"/>
                  </a:ext>
                </a:extLst>
              </p:cNvPr>
              <p:cNvSpPr txBox="1"/>
              <p:nvPr/>
            </p:nvSpPr>
            <p:spPr>
              <a:xfrm>
                <a:off x="4324856" y="941110"/>
                <a:ext cx="10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Passes</a:t>
                </a:r>
              </a:p>
            </p:txBody>
          </p:sp>
          <p:sp>
            <p:nvSpPr>
              <p:cNvPr id="50" name="Arrow: Left-Right 49">
                <a:extLst>
                  <a:ext uri="{FF2B5EF4-FFF2-40B4-BE49-F238E27FC236}">
                    <a16:creationId xmlns:a16="http://schemas.microsoft.com/office/drawing/2014/main" id="{3318BFD9-04F1-4C89-BCF2-4E8362EBA94D}"/>
                  </a:ext>
                </a:extLst>
              </p:cNvPr>
              <p:cNvSpPr/>
              <p:nvPr/>
            </p:nvSpPr>
            <p:spPr>
              <a:xfrm>
                <a:off x="5398326" y="2053988"/>
                <a:ext cx="1711456" cy="580030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Brute-force Equivalence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095969-F597-4243-8803-CAC622F5216D}"/>
                  </a:ext>
                </a:extLst>
              </p:cNvPr>
              <p:cNvSpPr/>
              <p:nvPr/>
            </p:nvSpPr>
            <p:spPr>
              <a:xfrm>
                <a:off x="7455396" y="4559949"/>
                <a:ext cx="135795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KECCAK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004295A-6085-4F83-899D-85381E6D3C2E}"/>
                  </a:ext>
                </a:extLst>
              </p:cNvPr>
              <p:cNvSpPr/>
              <p:nvPr/>
            </p:nvSpPr>
            <p:spPr>
              <a:xfrm>
                <a:off x="10424377" y="4559949"/>
                <a:ext cx="1357952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KECCAK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86B6574-242D-449E-BBBD-1146A818D39C}"/>
                  </a:ext>
                </a:extLst>
              </p:cNvPr>
              <p:cNvCxnSpPr>
                <a:stCxn id="40" idx="2"/>
                <a:endCxn id="51" idx="0"/>
              </p:cNvCxnSpPr>
              <p:nvPr/>
            </p:nvCxnSpPr>
            <p:spPr>
              <a:xfrm flipH="1">
                <a:off x="8134372" y="3366531"/>
                <a:ext cx="1" cy="11934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938662-9EDC-4A77-B5A1-C4DB83B90F84}"/>
                  </a:ext>
                </a:extLst>
              </p:cNvPr>
              <p:cNvSpPr txBox="1"/>
              <p:nvPr/>
            </p:nvSpPr>
            <p:spPr>
              <a:xfrm>
                <a:off x="8316946" y="3660496"/>
                <a:ext cx="2620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Extract Keccak SAW Terms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EC14DFB-E88E-4711-97FB-4FFD0FDE761F}"/>
                  </a:ext>
                </a:extLst>
              </p:cNvPr>
              <p:cNvCxnSpPr/>
              <p:nvPr/>
            </p:nvCxnSpPr>
            <p:spPr>
              <a:xfrm flipH="1">
                <a:off x="11119582" y="3366531"/>
                <a:ext cx="1" cy="11934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row: Left-Right 56">
                <a:extLst>
                  <a:ext uri="{FF2B5EF4-FFF2-40B4-BE49-F238E27FC236}">
                    <a16:creationId xmlns:a16="http://schemas.microsoft.com/office/drawing/2014/main" id="{6908183F-A5D7-4A45-AF3F-68B166C57CC8}"/>
                  </a:ext>
                </a:extLst>
              </p:cNvPr>
              <p:cNvSpPr/>
              <p:nvPr/>
            </p:nvSpPr>
            <p:spPr>
              <a:xfrm>
                <a:off x="8884732" y="4559949"/>
                <a:ext cx="1468260" cy="461665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Prove Equivalence*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C5C739-20B4-42DE-BDE0-162C94847D32}"/>
                </a:ext>
              </a:extLst>
            </p:cNvPr>
            <p:cNvSpPr/>
            <p:nvPr/>
          </p:nvSpPr>
          <p:spPr>
            <a:xfrm>
              <a:off x="9458752" y="4923779"/>
              <a:ext cx="1152734" cy="5301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* See next figure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4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73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Winters</dc:creator>
  <cp:lastModifiedBy>Benjamin Winters</cp:lastModifiedBy>
  <cp:revision>1</cp:revision>
  <dcterms:created xsi:type="dcterms:W3CDTF">2021-09-07T21:49:47Z</dcterms:created>
  <dcterms:modified xsi:type="dcterms:W3CDTF">2021-11-23T02:15:32Z</dcterms:modified>
</cp:coreProperties>
</file>