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2EDE-89FE-7E4B-98DE-8A6EC9D805E8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A1F1-0342-5E4C-8EA4-546574401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84115" y="1630802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84115" y="3012521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074855" y="2440294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3307331" y="3822013"/>
            <a:ext cx="767524" cy="795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074855" y="3822013"/>
            <a:ext cx="823343" cy="795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00419" y="1781097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r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9985" y="2464947"/>
            <a:ext cx="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Φ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269" y="3161713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l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0139" y="3858436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f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3267" y="4320101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03096" y="4469293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l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26745" y="2949158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4"/>
          </p:cNvCxnSpPr>
          <p:nvPr/>
        </p:nvCxnSpPr>
        <p:spPr>
          <a:xfrm>
            <a:off x="6517485" y="3758650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02615" y="3783303"/>
            <a:ext cx="130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true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870" y="3156346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62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13269" y="416564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13269" y="1798283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304009" y="1226056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3536485" y="2607775"/>
            <a:ext cx="767524" cy="795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304009" y="2607775"/>
            <a:ext cx="823343" cy="795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29573" y="566859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r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139" y="1250709"/>
            <a:ext cx="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Φ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2423" y="1947475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l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9293" y="2644198"/>
            <a:ext cx="231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f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25114" y="3403310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498" y="3524616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0171" y="4767810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230911" y="4195583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69325" y="4917002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l</a:t>
            </a:r>
            <a:r>
              <a:rPr lang="en-US" sz="2400" baseline="-25000" dirty="0" smtClean="0">
                <a:latin typeface="Consolas"/>
                <a:cs typeface="Consolas"/>
              </a:rPr>
              <a:t>f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0796" y="4778536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30625" y="4927728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l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54274" y="3407593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4"/>
          </p:cNvCxnSpPr>
          <p:nvPr/>
        </p:nvCxnSpPr>
        <p:spPr>
          <a:xfrm>
            <a:off x="7745014" y="4217085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00399" y="3614781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cxnSp>
        <p:nvCxnSpPr>
          <p:cNvPr id="26" name="Straight Arrow Connector 25"/>
          <p:cNvCxnSpPr>
            <a:stCxn id="11" idx="4"/>
            <a:endCxn id="20" idx="0"/>
          </p:cNvCxnSpPr>
          <p:nvPr/>
        </p:nvCxnSpPr>
        <p:spPr>
          <a:xfrm>
            <a:off x="5215854" y="4212802"/>
            <a:ext cx="2485682" cy="56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52180" y="4189091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29724" y="3974718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545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913269" y="219032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13269" y="1600751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4"/>
            <a:endCxn id="23" idx="0"/>
          </p:cNvCxnSpPr>
          <p:nvPr/>
        </p:nvCxnSpPr>
        <p:spPr>
          <a:xfrm>
            <a:off x="4304009" y="1028524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3536485" y="2410243"/>
            <a:ext cx="767524" cy="795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4304009" y="2410243"/>
            <a:ext cx="823343" cy="7955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9573" y="369327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r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9139" y="1053177"/>
            <a:ext cx="50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Φ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2423" y="1749943"/>
            <a:ext cx="35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l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9293" y="2446666"/>
            <a:ext cx="231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f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25114" y="3205778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49498" y="3327084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40171" y="4570278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5230911" y="3998051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69325" y="4719470"/>
            <a:ext cx="46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l</a:t>
            </a:r>
            <a:r>
              <a:rPr lang="en-US" sz="2400" baseline="-25000" dirty="0" smtClean="0">
                <a:latin typeface="Consolas"/>
                <a:cs typeface="Consolas"/>
              </a:rPr>
              <a:t>f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10796" y="4581004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30625" y="4730196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l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54274" y="3210061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4"/>
          </p:cNvCxnSpPr>
          <p:nvPr/>
        </p:nvCxnSpPr>
        <p:spPr>
          <a:xfrm>
            <a:off x="7745014" y="4019553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00399" y="3417249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cxnSp>
        <p:nvCxnSpPr>
          <p:cNvPr id="41" name="Straight Arrow Connector 40"/>
          <p:cNvCxnSpPr>
            <a:stCxn id="31" idx="4"/>
            <a:endCxn id="36" idx="0"/>
          </p:cNvCxnSpPr>
          <p:nvPr/>
        </p:nvCxnSpPr>
        <p:spPr>
          <a:xfrm>
            <a:off x="5215854" y="4015270"/>
            <a:ext cx="2485682" cy="565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52180" y="3991559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9724" y="3777186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48252" y="5987279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0"/>
            <a:endCxn id="33" idx="2"/>
          </p:cNvCxnSpPr>
          <p:nvPr/>
        </p:nvCxnSpPr>
        <p:spPr>
          <a:xfrm flipH="1" flipV="1">
            <a:off x="5230911" y="5379770"/>
            <a:ext cx="8081" cy="60750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6"/>
            <a:endCxn id="36" idx="2"/>
          </p:cNvCxnSpPr>
          <p:nvPr/>
        </p:nvCxnSpPr>
        <p:spPr>
          <a:xfrm flipV="1">
            <a:off x="5629731" y="5390496"/>
            <a:ext cx="2071805" cy="100152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84842" y="5981231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3555" y="6175877"/>
            <a:ext cx="52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r’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36485" y="5414103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352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23" idx="2"/>
            <a:endCxn id="47" idx="0"/>
          </p:cNvCxnSpPr>
          <p:nvPr/>
        </p:nvCxnSpPr>
        <p:spPr>
          <a:xfrm flipH="1">
            <a:off x="3329158" y="2410243"/>
            <a:ext cx="1273781" cy="4616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31" idx="0"/>
          </p:cNvCxnSpPr>
          <p:nvPr/>
        </p:nvCxnSpPr>
        <p:spPr>
          <a:xfrm>
            <a:off x="4602939" y="2410243"/>
            <a:ext cx="1539819" cy="71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212199" y="219032"/>
            <a:ext cx="976848" cy="2191211"/>
            <a:chOff x="3913269" y="219032"/>
            <a:chExt cx="976848" cy="2191211"/>
          </a:xfrm>
        </p:grpSpPr>
        <p:sp>
          <p:nvSpPr>
            <p:cNvPr id="22" name="Oval 21"/>
            <p:cNvSpPr/>
            <p:nvPr/>
          </p:nvSpPr>
          <p:spPr>
            <a:xfrm>
              <a:off x="3913269" y="219032"/>
              <a:ext cx="781479" cy="809492"/>
            </a:xfrm>
            <a:prstGeom prst="ellipse">
              <a:avLst/>
            </a:prstGeom>
            <a:noFill/>
            <a:ln w="19050" cmpd="sng">
              <a:solidFill>
                <a:srgbClr val="AD010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3269" y="1600751"/>
              <a:ext cx="781479" cy="809492"/>
            </a:xfrm>
            <a:prstGeom prst="rect">
              <a:avLst/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4"/>
              <a:endCxn id="23" idx="0"/>
            </p:cNvCxnSpPr>
            <p:nvPr/>
          </p:nvCxnSpPr>
          <p:spPr>
            <a:xfrm>
              <a:off x="4304009" y="1028524"/>
              <a:ext cx="0" cy="5722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29573" y="369327"/>
              <a:ext cx="35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/>
                  <a:cs typeface="Consolas"/>
                </a:rPr>
                <a:t>r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9139" y="1053177"/>
              <a:ext cx="500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nsolas"/>
                  <a:cs typeface="Consolas"/>
                </a:rPr>
                <a:t>Φ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2423" y="1749943"/>
              <a:ext cx="35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/>
                  <a:cs typeface="Consolas"/>
                </a:rPr>
                <a:t>l</a:t>
              </a:r>
              <a:endParaRPr lang="en-US" sz="2400" dirty="0">
                <a:latin typeface="Consolas"/>
                <a:cs typeface="Consola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92638" y="2410243"/>
            <a:ext cx="92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f</a:t>
            </a:r>
            <a:endParaRPr lang="en-US" sz="2400" dirty="0">
              <a:latin typeface="Consolas"/>
              <a:cs typeface="Consola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52018" y="3123134"/>
            <a:ext cx="3380413" cy="3590993"/>
            <a:chOff x="5584558" y="2871908"/>
            <a:chExt cx="3380413" cy="3590993"/>
          </a:xfrm>
        </p:grpSpPr>
        <p:sp>
          <p:nvSpPr>
            <p:cNvPr id="31" name="Oval 30"/>
            <p:cNvSpPr/>
            <p:nvPr/>
          </p:nvSpPr>
          <p:spPr>
            <a:xfrm>
              <a:off x="5584558" y="2871908"/>
              <a:ext cx="781479" cy="809492"/>
            </a:xfrm>
            <a:prstGeom prst="ellipse">
              <a:avLst/>
            </a:prstGeom>
            <a:noFill/>
            <a:ln w="19050" cmpd="sng">
              <a:solidFill>
                <a:srgbClr val="AD010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08942" y="2993214"/>
              <a:ext cx="466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/>
                  <a:cs typeface="Consolas"/>
                </a:rPr>
                <a:t>r</a:t>
              </a:r>
              <a:r>
                <a:rPr lang="en-US" sz="2400" baseline="-25000" dirty="0" err="1" smtClean="0">
                  <a:latin typeface="Consolas"/>
                  <a:cs typeface="Consolas"/>
                </a:rPr>
                <a:t>f</a:t>
              </a:r>
              <a:endParaRPr lang="en-US" sz="2400" baseline="-25000" dirty="0">
                <a:latin typeface="Consolas"/>
                <a:cs typeface="Consola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615" y="4236408"/>
              <a:ext cx="781479" cy="809492"/>
            </a:xfrm>
            <a:prstGeom prst="rect">
              <a:avLst/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5990355" y="3664181"/>
              <a:ext cx="0" cy="5722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28769" y="4385600"/>
              <a:ext cx="466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/>
                  <a:cs typeface="Consolas"/>
                </a:rPr>
                <a:t>l</a:t>
              </a:r>
              <a:r>
                <a:rPr lang="en-US" sz="2400" baseline="-25000" dirty="0" smtClean="0">
                  <a:latin typeface="Consolas"/>
                  <a:cs typeface="Consolas"/>
                </a:rPr>
                <a:t>f</a:t>
              </a:r>
              <a:endParaRPr lang="en-US" sz="2400" baseline="-250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70240" y="4247134"/>
              <a:ext cx="781479" cy="809492"/>
            </a:xfrm>
            <a:prstGeom prst="rect">
              <a:avLst/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90069" y="4396326"/>
              <a:ext cx="805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/>
                  <a:cs typeface="Consolas"/>
                </a:rPr>
                <a:t>l</a:t>
              </a:r>
              <a:r>
                <a:rPr lang="en-US" sz="2400" baseline="-25000" dirty="0" err="1" smtClean="0">
                  <a:latin typeface="Consolas"/>
                  <a:cs typeface="Consolas"/>
                </a:rPr>
                <a:t>null</a:t>
              </a:r>
              <a:endParaRPr lang="en-US" sz="2400" baseline="-25000" dirty="0">
                <a:latin typeface="Consolas"/>
                <a:cs typeface="Consola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13718" y="2876191"/>
              <a:ext cx="781479" cy="809492"/>
            </a:xfrm>
            <a:prstGeom prst="ellipse">
              <a:avLst/>
            </a:prstGeom>
            <a:noFill/>
            <a:ln w="19050" cmpd="sng">
              <a:solidFill>
                <a:srgbClr val="AD010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>
            <a:xfrm>
              <a:off x="8504458" y="3685683"/>
              <a:ext cx="0" cy="5722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159843" y="3083379"/>
              <a:ext cx="805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nsolas"/>
                  <a:cs typeface="Consolas"/>
                </a:rPr>
                <a:t>r</a:t>
              </a:r>
              <a:r>
                <a:rPr lang="en-US" sz="2400" baseline="-25000" dirty="0" err="1" smtClean="0">
                  <a:latin typeface="Consolas"/>
                  <a:cs typeface="Consolas"/>
                </a:rPr>
                <a:t>null</a:t>
              </a:r>
              <a:endParaRPr lang="en-US" sz="2400" baseline="-25000" dirty="0">
                <a:latin typeface="Consolas"/>
                <a:cs typeface="Consolas"/>
              </a:endParaRPr>
            </a:p>
          </p:txBody>
        </p:sp>
        <p:cxnSp>
          <p:nvCxnSpPr>
            <p:cNvPr id="41" name="Straight Arrow Connector 40"/>
            <p:cNvCxnSpPr>
              <a:stCxn id="31" idx="4"/>
              <a:endCxn id="36" idx="0"/>
            </p:cNvCxnSpPr>
            <p:nvPr/>
          </p:nvCxnSpPr>
          <p:spPr>
            <a:xfrm>
              <a:off x="5975298" y="3681400"/>
              <a:ext cx="2485682" cy="5657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607696" y="5653409"/>
              <a:ext cx="781479" cy="809492"/>
            </a:xfrm>
            <a:prstGeom prst="ellipse">
              <a:avLst/>
            </a:prstGeom>
            <a:noFill/>
            <a:ln w="19050" cmpd="sng">
              <a:solidFill>
                <a:srgbClr val="AD010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0"/>
              <a:endCxn id="33" idx="2"/>
            </p:cNvCxnSpPr>
            <p:nvPr/>
          </p:nvCxnSpPr>
          <p:spPr>
            <a:xfrm flipH="1" flipV="1">
              <a:off x="5990355" y="5045900"/>
              <a:ext cx="8081" cy="607509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6"/>
              <a:endCxn id="36" idx="2"/>
            </p:cNvCxnSpPr>
            <p:nvPr/>
          </p:nvCxnSpPr>
          <p:spPr>
            <a:xfrm flipV="1">
              <a:off x="6389175" y="5056626"/>
              <a:ext cx="2071805" cy="1001529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792999" y="5842007"/>
              <a:ext cx="523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/>
                  <a:cs typeface="Consolas"/>
                </a:rPr>
                <a:t>r’</a:t>
              </a:r>
              <a:endParaRPr lang="en-US" sz="2400" baseline="-25000" dirty="0">
                <a:latin typeface="Consolas"/>
                <a:cs typeface="Consolas"/>
              </a:endParaRPr>
            </a:p>
          </p:txBody>
        </p:sp>
      </p:grpSp>
      <p:sp>
        <p:nvSpPr>
          <p:cNvPr id="47" name="Oval 46"/>
          <p:cNvSpPr/>
          <p:nvPr/>
        </p:nvSpPr>
        <p:spPr>
          <a:xfrm flipH="1">
            <a:off x="2938419" y="2871908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flipH="1">
            <a:off x="3124516" y="3096251"/>
            <a:ext cx="57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3025450" y="4570278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63" idx="1"/>
            <a:endCxn id="53" idx="0"/>
          </p:cNvCxnSpPr>
          <p:nvPr/>
        </p:nvCxnSpPr>
        <p:spPr>
          <a:xfrm>
            <a:off x="3394153" y="3699944"/>
            <a:ext cx="22036" cy="870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097126" y="4719470"/>
            <a:ext cx="57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l</a:t>
            </a:r>
            <a:r>
              <a:rPr lang="en-US" sz="2400" baseline="-25000" dirty="0" smtClean="0">
                <a:latin typeface="Consolas"/>
                <a:cs typeface="Consolas"/>
              </a:rPr>
              <a:t>f’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 flipH="1">
            <a:off x="540870" y="4581004"/>
            <a:ext cx="781479" cy="809492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 flipH="1">
            <a:off x="497392" y="4730196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l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58" name="Oval 57"/>
          <p:cNvSpPr/>
          <p:nvPr/>
        </p:nvSpPr>
        <p:spPr>
          <a:xfrm flipH="1">
            <a:off x="497392" y="3210061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8" idx="4"/>
          </p:cNvCxnSpPr>
          <p:nvPr/>
        </p:nvCxnSpPr>
        <p:spPr>
          <a:xfrm flipH="1">
            <a:off x="888131" y="4019553"/>
            <a:ext cx="0" cy="5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427618" y="3417249"/>
            <a:ext cx="8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>
              <a:latin typeface="Consolas"/>
              <a:cs typeface="Consolas"/>
            </a:endParaRPr>
          </a:p>
        </p:txBody>
      </p:sp>
      <p:cxnSp>
        <p:nvCxnSpPr>
          <p:cNvPr id="61" name="Straight Arrow Connector 60"/>
          <p:cNvCxnSpPr>
            <a:stCxn id="47" idx="4"/>
            <a:endCxn id="56" idx="0"/>
          </p:cNvCxnSpPr>
          <p:nvPr/>
        </p:nvCxnSpPr>
        <p:spPr>
          <a:xfrm flipH="1">
            <a:off x="931609" y="3681400"/>
            <a:ext cx="2397549" cy="8996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3732895" y="4240256"/>
            <a:ext cx="236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br>
              <a:rPr lang="en-US" sz="2400" baseline="-250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^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1331602" y="3346001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 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64" name="Oval 63"/>
          <p:cNvSpPr/>
          <p:nvPr/>
        </p:nvSpPr>
        <p:spPr>
          <a:xfrm flipH="1">
            <a:off x="3031324" y="5987279"/>
            <a:ext cx="781479" cy="809492"/>
          </a:xfrm>
          <a:prstGeom prst="ellipse">
            <a:avLst/>
          </a:prstGeom>
          <a:noFill/>
          <a:ln w="19050" cmpd="sng">
            <a:solidFill>
              <a:srgbClr val="AD010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4" idx="0"/>
            <a:endCxn id="53" idx="2"/>
          </p:cNvCxnSpPr>
          <p:nvPr/>
        </p:nvCxnSpPr>
        <p:spPr>
          <a:xfrm flipH="1" flipV="1">
            <a:off x="3416189" y="5379770"/>
            <a:ext cx="5874" cy="60750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6"/>
            <a:endCxn id="56" idx="2"/>
          </p:cNvCxnSpPr>
          <p:nvPr/>
        </p:nvCxnSpPr>
        <p:spPr>
          <a:xfrm flipH="1" flipV="1">
            <a:off x="931609" y="5390496"/>
            <a:ext cx="2099715" cy="100152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1508830" y="5289560"/>
            <a:ext cx="20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 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3076490" y="6175877"/>
            <a:ext cx="69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r’’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33323" y="2331810"/>
            <a:ext cx="92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</a:t>
            </a:r>
            <a:r>
              <a:rPr lang="en-US" sz="2400" dirty="0" smtClean="0">
                <a:latin typeface="Consolas"/>
                <a:cs typeface="Consolas"/>
              </a:rPr>
              <a:t>’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3621322" y="5448670"/>
            <a:ext cx="232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br>
              <a:rPr lang="en-US" sz="2400" baseline="-250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^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</a:t>
            </a: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/>
          <p:cNvCxnSpPr>
            <a:stCxn id="63" idx="1"/>
            <a:endCxn id="33" idx="0"/>
          </p:cNvCxnSpPr>
          <p:nvPr/>
        </p:nvCxnSpPr>
        <p:spPr>
          <a:xfrm>
            <a:off x="3394153" y="3699944"/>
            <a:ext cx="2763662" cy="7876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3769314" y="3096251"/>
            <a:ext cx="2140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’ </a:t>
            </a:r>
            <a:r>
              <a:rPr lang="en-US" sz="2400" dirty="0" smtClean="0">
                <a:latin typeface="Consolas"/>
                <a:cs typeface="Consolas"/>
              </a:rPr>
              <a:t>!=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null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^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=</a:t>
            </a:r>
            <a:r>
              <a:rPr lang="en-US" sz="2400" baseline="-250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</a:t>
            </a:r>
            <a:r>
              <a:rPr lang="en-US" sz="2400" baseline="-25000" dirty="0" err="1" smtClean="0">
                <a:latin typeface="Consolas"/>
                <a:cs typeface="Consolas"/>
              </a:rPr>
              <a:t>f</a:t>
            </a:r>
            <a:r>
              <a:rPr lang="en-US" sz="2400" baseline="-25000" smtClean="0">
                <a:latin typeface="Consolas"/>
                <a:cs typeface="Consolas"/>
              </a:rPr>
              <a:t>’ </a:t>
            </a:r>
            <a:r>
              <a:rPr lang="en-US" sz="2400" smtClean="0">
                <a:latin typeface="Consolas"/>
                <a:cs typeface="Consolas"/>
              </a:rPr>
              <a:t>^ Φ</a:t>
            </a:r>
            <a:r>
              <a:rPr lang="en-US" sz="2400" baseline="-25000" smtClean="0">
                <a:latin typeface="Consolas"/>
                <a:cs typeface="Consolas"/>
              </a:rPr>
              <a:t>2</a:t>
            </a:r>
            <a:endParaRPr lang="en-US" sz="2400" baseline="-25000" dirty="0" smtClean="0">
              <a:latin typeface="Consolas"/>
              <a:cs typeface="Consolas"/>
            </a:endParaRPr>
          </a:p>
          <a:p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287752" y="3711804"/>
            <a:ext cx="66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Φ</a:t>
            </a:r>
            <a:r>
              <a:rPr lang="en-US" sz="2400" baseline="-25000" dirty="0" smtClean="0">
                <a:latin typeface="Consolas"/>
                <a:cs typeface="Consolas"/>
              </a:rPr>
              <a:t>1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25922" y="4009423"/>
            <a:ext cx="66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Φ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76856" y="5847716"/>
            <a:ext cx="66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Φ</a:t>
            </a:r>
            <a:r>
              <a:rPr lang="en-US" sz="2400" baseline="-25000" dirty="0" smtClean="0">
                <a:latin typeface="Consolas"/>
                <a:cs typeface="Consolas"/>
              </a:rPr>
              <a:t>1</a:t>
            </a:r>
            <a:endParaRPr lang="en-US" sz="2400" baseline="-25000" dirty="0">
              <a:latin typeface="Consolas"/>
              <a:cs typeface="Consola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02784" y="5390496"/>
            <a:ext cx="66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Φ</a:t>
            </a:r>
            <a:r>
              <a:rPr lang="en-US" sz="2400" baseline="-25000" dirty="0">
                <a:latin typeface="Consolas"/>
                <a:cs typeface="Consola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663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100</Words>
  <Application>Microsoft Macintosh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NASA Ames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Rungta</dc:creator>
  <cp:lastModifiedBy>Neha Rungta</cp:lastModifiedBy>
  <cp:revision>17</cp:revision>
  <dcterms:created xsi:type="dcterms:W3CDTF">2014-06-26T19:05:35Z</dcterms:created>
  <dcterms:modified xsi:type="dcterms:W3CDTF">2014-06-27T00:06:55Z</dcterms:modified>
</cp:coreProperties>
</file>