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DCA8-A652-DAE3-E98A-7940B210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FEE77-19C0-50B9-4A4C-1C1D4FDB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9B6-983D-0C2D-6DB1-4C9161DD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E064-0598-E388-B874-A39057F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A666-5650-E465-C294-1A464082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39C0-B012-BF28-7413-22147FF1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F2E6-E977-EFF3-79EF-E53A1F2C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C062-637D-3DE3-97AD-AB8D6DD4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02D5-A64C-A2FA-70AA-856AF4F9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CA6A-C52E-BDB9-38B8-84B40E4C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1D3A1-0CAD-C2E9-9CE2-6CD1BB664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14E58-C20E-FDB7-89DB-CFD0410E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4AD9-97FD-5667-6ED0-B6472AE6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F670-4BA0-638B-EA22-B5423DFE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607-354B-34E8-28D9-D9671755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34EE-7B58-CD9F-382D-E5B538C2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2C12-2C87-9D88-E9CE-705BE9AB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7D8C-1AA3-C67A-D5AB-3004A310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0F5C-E631-0488-803D-0780E2B4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8FA1-7F76-6C47-056C-582F7BEA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807B-4E17-F751-2898-A68414D4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5325-E61B-66AD-3BD8-A2974EAE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6AD2-3AD3-F616-9B18-7896ED10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3529-57E4-0423-AC9D-019520B8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B526-067F-2C9B-FD8E-ED09EAA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995-3061-7217-D472-6B030FD7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718D-8410-4807-4DF8-9F00E3BEC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7400-1A51-512B-3C43-227C2C26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9D183-897F-18F1-8CA2-245E0D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1B3E-A2CE-1D87-A389-865E8851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00E8-1CCE-9E6C-FA5B-E54CAFFE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A4C2-2617-BCFF-2D8A-9A341F3F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33E1-C44E-F46D-06B7-81B96402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CF9E-2568-76F4-9AC7-B45DBE748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F724A-4C20-19D8-3804-A9E21813A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C31DB-2A73-F5B5-F07E-574CB528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9EDBE-7FF9-A8D9-EE23-3B72969D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3809A-FC7A-C8AA-C982-EEC6243B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B557E-D7BC-55F9-D481-77DDCFF6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D28C-18AD-0779-F1E4-9525FE7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22A2F-297D-D247-5784-89FB5941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21AEC-E7F8-9DA9-318C-82C2E24F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BF6DB-3CA5-1808-8B80-3F721147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5EBED-7CC2-E602-5722-16A05C59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A351E-A080-5486-66E8-33867D7F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D6A8-3184-A531-20A7-F0387A72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BF8-BFF9-8668-D638-3952EBC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9C54-E18E-456E-5EB2-9982816E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5490-96B8-2AF3-0A18-638879B8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EC0A-355E-4796-4084-74CC1519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EAAF-DF13-6D1E-4C1F-29E94D6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DF3DB-B9A9-DD86-611B-862885F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D063-4C05-2BC8-68C5-EF90F664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E45C9-174F-6D9D-249A-A80B82284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BA2C-959A-5AE5-83E5-8137C635A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3D432-A691-6EDD-876C-E8E1B84F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34709-9D37-BD12-8578-ED89A9A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16A5-4C05-1963-D24D-16C2F695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38867-75E2-CA8F-93DF-EF40D578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872B-0181-2D9D-0FC1-C90C2BEC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2892-5627-0D29-85A7-AFEE9BE2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6F8B-160A-4147-B7E2-F2783ACD33C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0875-31E0-CD19-0807-C1919BAED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5F94-A5F5-FB8F-589E-514162AA0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002E7C-AF11-1AB7-7328-68DE7B6C3BC3}"/>
              </a:ext>
            </a:extLst>
          </p:cNvPr>
          <p:cNvGrpSpPr/>
          <p:nvPr/>
        </p:nvGrpSpPr>
        <p:grpSpPr>
          <a:xfrm>
            <a:off x="3412986" y="293207"/>
            <a:ext cx="2547736" cy="3110948"/>
            <a:chOff x="4098235" y="1411356"/>
            <a:chExt cx="2054087" cy="311094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07A6126-48B8-8089-FAAD-0730F9E552F0}"/>
                </a:ext>
              </a:extLst>
            </p:cNvPr>
            <p:cNvSpPr/>
            <p:nvPr/>
          </p:nvSpPr>
          <p:spPr>
            <a:xfrm>
              <a:off x="4098235" y="1411356"/>
              <a:ext cx="2054087" cy="3110948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 Assurance</a:t>
              </a:r>
            </a:p>
            <a:p>
              <a:pPr algn="ctr"/>
              <a:r>
                <a:rPr lang="en-US" dirty="0"/>
                <a:t>Component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3ADA4F1-47F4-BD6A-09E8-A33BB0FB1B97}"/>
                </a:ext>
              </a:extLst>
            </p:cNvPr>
            <p:cNvSpPr/>
            <p:nvPr/>
          </p:nvSpPr>
          <p:spPr>
            <a:xfrm>
              <a:off x="4436164" y="3392555"/>
              <a:ext cx="1401417" cy="894522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Contract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ADDB3C-9B4C-D521-6574-E948196661A7}"/>
                </a:ext>
              </a:extLst>
            </p:cNvPr>
            <p:cNvSpPr/>
            <p:nvPr/>
          </p:nvSpPr>
          <p:spPr>
            <a:xfrm>
              <a:off x="4436164" y="2360540"/>
              <a:ext cx="1401417" cy="894522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4D0542-C303-F77A-C154-B256F987308E}"/>
              </a:ext>
            </a:extLst>
          </p:cNvPr>
          <p:cNvGrpSpPr/>
          <p:nvPr/>
        </p:nvGrpSpPr>
        <p:grpSpPr>
          <a:xfrm>
            <a:off x="6198760" y="263390"/>
            <a:ext cx="2547736" cy="3110948"/>
            <a:chOff x="1567063" y="3529223"/>
            <a:chExt cx="2054087" cy="31109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7756E83-78F1-B992-2729-85C86D8AD76C}"/>
                </a:ext>
              </a:extLst>
            </p:cNvPr>
            <p:cNvSpPr/>
            <p:nvPr/>
          </p:nvSpPr>
          <p:spPr>
            <a:xfrm>
              <a:off x="1567063" y="3529223"/>
              <a:ext cx="2054087" cy="3110948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 Test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72974E7-C18F-6D60-8ED5-0839BC899769}"/>
                </a:ext>
              </a:extLst>
            </p:cNvPr>
            <p:cNvSpPr/>
            <p:nvPr/>
          </p:nvSpPr>
          <p:spPr>
            <a:xfrm>
              <a:off x="1904992" y="5189057"/>
              <a:ext cx="1401417" cy="530915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Contract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5282B54-6083-2D01-3694-B79070BF950D}"/>
                </a:ext>
              </a:extLst>
            </p:cNvPr>
            <p:cNvSpPr/>
            <p:nvPr/>
          </p:nvSpPr>
          <p:spPr>
            <a:xfrm>
              <a:off x="1904992" y="4478407"/>
              <a:ext cx="1401417" cy="530915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E6E2F27-C37E-E9F9-E485-5D6B25D2FCD4}"/>
                </a:ext>
              </a:extLst>
            </p:cNvPr>
            <p:cNvSpPr/>
            <p:nvPr/>
          </p:nvSpPr>
          <p:spPr>
            <a:xfrm>
              <a:off x="1904992" y="5914614"/>
              <a:ext cx="1401417" cy="530915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233244-7BFD-D2F3-A012-F1CEB2DC5D8D}"/>
              </a:ext>
            </a:extLst>
          </p:cNvPr>
          <p:cNvGrpSpPr/>
          <p:nvPr/>
        </p:nvGrpSpPr>
        <p:grpSpPr>
          <a:xfrm>
            <a:off x="9019994" y="263390"/>
            <a:ext cx="2547736" cy="3110948"/>
            <a:chOff x="1567063" y="3529223"/>
            <a:chExt cx="2054087" cy="311094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A27C731-8859-83A3-CA4E-8436756B4764}"/>
                </a:ext>
              </a:extLst>
            </p:cNvPr>
            <p:cNvSpPr/>
            <p:nvPr/>
          </p:nvSpPr>
          <p:spPr>
            <a:xfrm>
              <a:off x="1567063" y="3529223"/>
              <a:ext cx="2054087" cy="3110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3570F42-1F02-F4F8-9F8B-2C65D0680BDF}"/>
                </a:ext>
              </a:extLst>
            </p:cNvPr>
            <p:cNvSpPr/>
            <p:nvPr/>
          </p:nvSpPr>
          <p:spPr>
            <a:xfrm>
              <a:off x="1904992" y="5189057"/>
              <a:ext cx="1401417" cy="5309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Contract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28EDE05-8B05-FC6D-6968-B04D070A44AF}"/>
                </a:ext>
              </a:extLst>
            </p:cNvPr>
            <p:cNvSpPr/>
            <p:nvPr/>
          </p:nvSpPr>
          <p:spPr>
            <a:xfrm>
              <a:off x="1904992" y="4478407"/>
              <a:ext cx="1401417" cy="5309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4441D15-2618-4DD4-4460-1205F23FCD87}"/>
                </a:ext>
              </a:extLst>
            </p:cNvPr>
            <p:cNvSpPr/>
            <p:nvPr/>
          </p:nvSpPr>
          <p:spPr>
            <a:xfrm>
              <a:off x="1904992" y="5914614"/>
              <a:ext cx="1401417" cy="5309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557763-A9B5-0189-4170-53F64647E77F}"/>
              </a:ext>
            </a:extLst>
          </p:cNvPr>
          <p:cNvGrpSpPr/>
          <p:nvPr/>
        </p:nvGrpSpPr>
        <p:grpSpPr>
          <a:xfrm>
            <a:off x="591752" y="293207"/>
            <a:ext cx="2547736" cy="3110948"/>
            <a:chOff x="4098235" y="1411356"/>
            <a:chExt cx="2054087" cy="311094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28C737E-EE65-65B8-BC09-0005DF17CF09}"/>
                </a:ext>
              </a:extLst>
            </p:cNvPr>
            <p:cNvSpPr/>
            <p:nvPr/>
          </p:nvSpPr>
          <p:spPr>
            <a:xfrm>
              <a:off x="4098235" y="1411356"/>
              <a:ext cx="2054087" cy="3110948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0E7FF0-CF24-3420-9890-B6D5C771BA53}"/>
                </a:ext>
              </a:extLst>
            </p:cNvPr>
            <p:cNvSpPr/>
            <p:nvPr/>
          </p:nvSpPr>
          <p:spPr>
            <a:xfrm>
              <a:off x="4436164" y="3392555"/>
              <a:ext cx="1401417" cy="894522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Contract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8768939-72C3-184F-78AF-DE172C73103F}"/>
                </a:ext>
              </a:extLst>
            </p:cNvPr>
            <p:cNvSpPr/>
            <p:nvPr/>
          </p:nvSpPr>
          <p:spPr>
            <a:xfrm>
              <a:off x="4436164" y="2360540"/>
              <a:ext cx="1401417" cy="894522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4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0A749F-ADD0-CBCE-9ADA-4C76B8CEB9E4}"/>
              </a:ext>
            </a:extLst>
          </p:cNvPr>
          <p:cNvSpPr/>
          <p:nvPr/>
        </p:nvSpPr>
        <p:spPr>
          <a:xfrm>
            <a:off x="1500809" y="685800"/>
            <a:ext cx="8955156" cy="1898374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AADL + AGREE Annex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F13A6B-E2DF-BDFE-B0FB-0761FA124707}"/>
              </a:ext>
            </a:extLst>
          </p:cNvPr>
          <p:cNvSpPr/>
          <p:nvPr/>
        </p:nvSpPr>
        <p:spPr>
          <a:xfrm>
            <a:off x="1641615" y="1212571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Contract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B3F07D-8065-6CCE-5A48-6AE5A823FA7B}"/>
              </a:ext>
            </a:extLst>
          </p:cNvPr>
          <p:cNvSpPr/>
          <p:nvPr/>
        </p:nvSpPr>
        <p:spPr>
          <a:xfrm>
            <a:off x="3584716" y="1222511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1507E3-C8C9-EF24-FE33-219D42E68B0E}"/>
              </a:ext>
            </a:extLst>
          </p:cNvPr>
          <p:cNvSpPr/>
          <p:nvPr/>
        </p:nvSpPr>
        <p:spPr>
          <a:xfrm>
            <a:off x="6063698" y="1222511"/>
            <a:ext cx="1772478" cy="919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BB6FD8-E04E-DC41-DB67-D540F98B0453}"/>
              </a:ext>
            </a:extLst>
          </p:cNvPr>
          <p:cNvSpPr/>
          <p:nvPr/>
        </p:nvSpPr>
        <p:spPr>
          <a:xfrm>
            <a:off x="8275982" y="1222511"/>
            <a:ext cx="1772478" cy="919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DE612E5-5F36-4992-ABF4-AD52070E932A}"/>
              </a:ext>
            </a:extLst>
          </p:cNvPr>
          <p:cNvSpPr/>
          <p:nvPr/>
        </p:nvSpPr>
        <p:spPr>
          <a:xfrm>
            <a:off x="3737116" y="1374911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0449544-E65B-52A4-DCE3-775C6002D848}"/>
              </a:ext>
            </a:extLst>
          </p:cNvPr>
          <p:cNvSpPr/>
          <p:nvPr/>
        </p:nvSpPr>
        <p:spPr>
          <a:xfrm>
            <a:off x="3889516" y="1527311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Contract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557022-02D6-8C97-47AB-C12D25355BC0}"/>
              </a:ext>
            </a:extLst>
          </p:cNvPr>
          <p:cNvSpPr/>
          <p:nvPr/>
        </p:nvSpPr>
        <p:spPr>
          <a:xfrm>
            <a:off x="6216098" y="1374911"/>
            <a:ext cx="1772478" cy="919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B187DFF-A8D2-6EC1-A9D3-CA961BF8B556}"/>
              </a:ext>
            </a:extLst>
          </p:cNvPr>
          <p:cNvSpPr/>
          <p:nvPr/>
        </p:nvSpPr>
        <p:spPr>
          <a:xfrm>
            <a:off x="6368498" y="1527311"/>
            <a:ext cx="1772478" cy="919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Test Contract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CC199F-E380-192E-940A-7C01588EDCA9}"/>
              </a:ext>
            </a:extLst>
          </p:cNvPr>
          <p:cNvSpPr/>
          <p:nvPr/>
        </p:nvSpPr>
        <p:spPr>
          <a:xfrm>
            <a:off x="8428382" y="1374911"/>
            <a:ext cx="1772478" cy="919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6244599-8109-84E1-9ED5-82585C4DE322}"/>
              </a:ext>
            </a:extLst>
          </p:cNvPr>
          <p:cNvSpPr/>
          <p:nvPr/>
        </p:nvSpPr>
        <p:spPr>
          <a:xfrm>
            <a:off x="8580782" y="1527311"/>
            <a:ext cx="1772478" cy="919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Assurance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Code Contract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77DBB-4B80-7D5C-4C1D-14FCE96D96F1}"/>
              </a:ext>
            </a:extLst>
          </p:cNvPr>
          <p:cNvSpPr/>
          <p:nvPr/>
        </p:nvSpPr>
        <p:spPr>
          <a:xfrm>
            <a:off x="1500809" y="3309730"/>
            <a:ext cx="6927573" cy="9939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AGREE Verification Engine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B4E1AF58-7B7C-9FBC-2BA6-C8BB61B6490C}"/>
              </a:ext>
            </a:extLst>
          </p:cNvPr>
          <p:cNvSpPr/>
          <p:nvPr/>
        </p:nvSpPr>
        <p:spPr>
          <a:xfrm>
            <a:off x="2325757" y="2649604"/>
            <a:ext cx="387626" cy="594695"/>
          </a:xfrm>
          <a:prstGeom prst="up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E9EAF0D5-0A5F-45D6-A70B-0C6194761700}"/>
              </a:ext>
            </a:extLst>
          </p:cNvPr>
          <p:cNvSpPr/>
          <p:nvPr/>
        </p:nvSpPr>
        <p:spPr>
          <a:xfrm>
            <a:off x="7024479" y="2649604"/>
            <a:ext cx="387626" cy="594695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DCFCD0-341C-8084-992D-60377B760175}"/>
              </a:ext>
            </a:extLst>
          </p:cNvPr>
          <p:cNvSpPr/>
          <p:nvPr/>
        </p:nvSpPr>
        <p:spPr>
          <a:xfrm>
            <a:off x="8653670" y="3309730"/>
            <a:ext cx="1802295" cy="993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SPLAT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39745983-6F4E-080C-32EF-CCF0DC2DEDC8}"/>
              </a:ext>
            </a:extLst>
          </p:cNvPr>
          <p:cNvSpPr/>
          <p:nvPr/>
        </p:nvSpPr>
        <p:spPr>
          <a:xfrm>
            <a:off x="9361004" y="2649604"/>
            <a:ext cx="387626" cy="59469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F23F3A7E-ED51-A600-5989-01A70082D1C7}"/>
              </a:ext>
            </a:extLst>
          </p:cNvPr>
          <p:cNvSpPr/>
          <p:nvPr/>
        </p:nvSpPr>
        <p:spPr>
          <a:xfrm>
            <a:off x="9361004" y="4369074"/>
            <a:ext cx="387626" cy="59469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A84023-C5D7-E9D8-852C-5CF0B525BF22}"/>
              </a:ext>
            </a:extLst>
          </p:cNvPr>
          <p:cNvSpPr/>
          <p:nvPr/>
        </p:nvSpPr>
        <p:spPr>
          <a:xfrm>
            <a:off x="8653670" y="5033342"/>
            <a:ext cx="1802295" cy="68165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CakeML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7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4</cp:revision>
  <dcterms:created xsi:type="dcterms:W3CDTF">2022-08-23T21:50:15Z</dcterms:created>
  <dcterms:modified xsi:type="dcterms:W3CDTF">2022-08-25T22:19:31Z</dcterms:modified>
</cp:coreProperties>
</file>