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8" r:id="rId2"/>
  </p:sldMasterIdLst>
  <p:notesMasterIdLst>
    <p:notesMasterId r:id="rId10"/>
  </p:notesMasterIdLst>
  <p:sldIdLst>
    <p:sldId id="274" r:id="rId3"/>
    <p:sldId id="290" r:id="rId4"/>
    <p:sldId id="292" r:id="rId5"/>
    <p:sldId id="293" r:id="rId6"/>
    <p:sldId id="289" r:id="rId7"/>
    <p:sldId id="283" r:id="rId8"/>
    <p:sldId id="28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8" autoAdjust="0"/>
    <p:restoredTop sz="78258"/>
  </p:normalViewPr>
  <p:slideViewPr>
    <p:cSldViewPr snapToGrid="0">
      <p:cViewPr varScale="1">
        <p:scale>
          <a:sx n="141" d="100"/>
          <a:sy n="141" d="100"/>
        </p:scale>
        <p:origin x="200" y="1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94" d="100"/>
          <a:sy n="194" d="100"/>
        </p:scale>
        <p:origin x="607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25296-A18B-4E1B-A87F-5B0F15AE6643}" type="datetimeFigureOut">
              <a:rPr lang="en-US" smtClean="0"/>
              <a:t>11/4/21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9C6FC-FF7A-42EA-AB0C-7421F578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97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9C6FC-FF7A-42EA-AB0C-7421F57844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35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9C6FC-FF7A-42EA-AB0C-7421F57844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60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9C6FC-FF7A-42EA-AB0C-7421F57844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79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9C6FC-FF7A-42EA-AB0C-7421F57844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20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9C6FC-FF7A-42EA-AB0C-7421F57844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2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9C6FC-FF7A-42EA-AB0C-7421F57844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56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+ Body | White">
    <p:bg>
      <p:bgRef idx="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E5225AB-9C68-48C0-B481-4F436A3B7308}"/>
              </a:ext>
            </a:extLst>
          </p:cNvPr>
          <p:cNvSpPr>
            <a:spLocks noGrp="1"/>
          </p:cNvSpPr>
          <p:nvPr>
            <p:ph type="body" idx="2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FBE7D4-FDCA-0F4E-B63D-291E8DDF9D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0972800" cy="758500"/>
          </a:xfrm>
        </p:spPr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8355C-FA3B-4066-92A2-32029C5A17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09600" y="1682496"/>
            <a:ext cx="10972800" cy="4401760"/>
          </a:xfrm>
          <a:prstGeom prst="rect">
            <a:avLst/>
          </a:prstGeom>
        </p:spPr>
        <p:txBody>
          <a:bodyPr>
            <a:noAutofit/>
          </a:bodyPr>
          <a:lstStyle>
            <a:lvl1pPr marL="311143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133" spc="0">
                <a:solidFill>
                  <a:schemeClr val="tx1"/>
                </a:solidFill>
              </a:defRPr>
            </a:lvl1pPr>
            <a:lvl2pPr marL="914377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67" spc="0">
                <a:solidFill>
                  <a:schemeClr val="tx1"/>
                </a:solidFill>
              </a:defRPr>
            </a:lvl2pPr>
            <a:lvl3pPr marL="1523887" indent="-304776"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tx1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C8824-0868-4FA8-BAE4-101D6897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6730C-B129-4981-BDF8-FCCAB3B2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39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| White | No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4572E7-7425-4C17-972B-9287FED039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B0995-EA19-4990-AF4B-4097FA44D9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787D3AD-A96D-41C2-BC61-0733E7B9DF8F}"/>
              </a:ext>
            </a:extLst>
          </p:cNvPr>
          <p:cNvSpPr txBox="1">
            <a:spLocks/>
          </p:cNvSpPr>
          <p:nvPr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baseline="0" dirty="0">
                <a:solidFill>
                  <a:schemeClr val="tx1"/>
                </a:solidFill>
                <a:cs typeface="DIN-Light"/>
              </a:rPr>
              <a:t>© 2020 </a:t>
            </a:r>
            <a:r>
              <a:rPr lang="en-US" sz="800" spc="0" baseline="0" dirty="0">
                <a:solidFill>
                  <a:schemeClr val="tx1"/>
                </a:solidFill>
              </a:rPr>
              <a:t>Collins Aerospace</a:t>
            </a:r>
            <a:endParaRPr lang="en-US" sz="8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73915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+ Body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61B13AE-08FF-4182-B13B-7EB8F4FA053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895352"/>
            <a:ext cx="10972800" cy="4188904"/>
          </a:xfrm>
        </p:spPr>
        <p:txBody>
          <a:bodyPr>
            <a:noAutofit/>
          </a:bodyPr>
          <a:lstStyle>
            <a:lvl1pPr marL="311143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133" spc="0">
                <a:solidFill>
                  <a:schemeClr val="tx1"/>
                </a:solidFill>
              </a:defRPr>
            </a:lvl1pPr>
            <a:lvl2pPr marL="914377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67" spc="0">
                <a:solidFill>
                  <a:schemeClr val="tx1"/>
                </a:solidFill>
              </a:defRPr>
            </a:lvl2pPr>
            <a:lvl3pPr marL="1523887" indent="-304776"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tx1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F01E6AB-8035-CC44-8226-FB6BA86CD6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FBE7D4-FDCA-0F4E-B63D-291E8DDF9D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D98B8D-DCA3-4BD6-A11A-ED3B7B2C6A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94BEA-A368-4593-9A57-A3D0128BB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43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Body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CF2EFB-1FFD-0640-A59A-CE7F226354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401379"/>
            <a:ext cx="10972800" cy="4664517"/>
          </a:xfrm>
        </p:spPr>
        <p:txBody>
          <a:bodyPr>
            <a:noAutofit/>
          </a:bodyPr>
          <a:lstStyle>
            <a:lvl1pPr marL="311143" indent="-311143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133" spc="0">
                <a:solidFill>
                  <a:schemeClr val="tx1"/>
                </a:solidFill>
              </a:defRPr>
            </a:lvl1pPr>
            <a:lvl2pPr marL="914377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67" spc="0">
                <a:solidFill>
                  <a:schemeClr val="tx1"/>
                </a:solidFill>
              </a:defRPr>
            </a:lvl2pPr>
            <a:lvl3pPr marL="1523887" indent="-304776"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tx1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39C789-234B-0041-B311-916160AEF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9B8D00-5DA5-4638-B20A-F06736E623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805BD7-0FC8-4CFC-8B71-3CC33B9FBF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62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A13725E-EEC9-A541-A129-451A9DC7953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33CA67-2743-BE45-A4E6-B088ACBBA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D23D9B-E365-4390-B4C2-73EC374CA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4FBCDF-CD63-4BEF-BE6A-CD05B51514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06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42A82-65F5-9643-8C5E-E126C1F2F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4F9EE2-4406-4C21-92F4-F3E5A020A8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DD45E3-18F7-4B84-9FB9-181D23BECA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82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+ Sub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77EED0EA-774D-0F41-A218-DE820FFCF14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73737"/>
            <a:ext cx="4145280" cy="913107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A25B962-B6D5-E443-8523-A4362723BE0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30412" y="1973736"/>
            <a:ext cx="8046720" cy="414267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9303EEA9-2941-B74E-9117-7A9AD13BCAF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886844"/>
            <a:ext cx="4145280" cy="3229565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109CE1B-EC33-4340-989A-4E157D4BA7D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AFF837-9556-424F-BF3B-DC25B38857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4FD6C8-43BC-4102-ACE7-BF469C8BBAF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1BDE68-94B6-4E33-A15B-7D0201FF59A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81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F40DBD9-649C-9E44-A365-E9AF1300EC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52919"/>
            <a:ext cx="4145280" cy="12218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1115DFFC-CD2E-F041-805B-96932B19DA1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30412" y="1555531"/>
            <a:ext cx="8046720" cy="4560876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5025509D-C23E-E24C-9625-BD927A967CA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774731"/>
            <a:ext cx="4145280" cy="3341676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A98B6A-953C-CB4D-B187-26021C9C7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21283D-BD12-4875-AF80-4F52F686B3D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CF32B8-F448-4736-85DD-63E5A177F60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53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wo Columns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044BBBB-5C96-3A4C-B91C-AC2AB125BBA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FBF85-F908-9543-AF8C-C05EF7A128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401187-5DE5-46F5-BE19-2596CA0E38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4C5A4B9D-E5EB-4E0B-9B27-98BCC447BC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753431"/>
            <a:ext cx="5386917" cy="4327516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F1C83059-51E5-4C78-98F2-FD7F352BC5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93367" y="1754660"/>
            <a:ext cx="5386917" cy="4318856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ED366-2A05-459B-9DF8-5BF698B7A4F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893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hree Columns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D6962E5-3DA9-814E-8D8E-BA7C9106E7C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82CE58-32D5-3345-8D45-4B2911CEF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8A64F6-4B15-444C-BB90-5F5E8F3B383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133" spc="0"/>
            </a:lvl1pPr>
            <a:lvl2pPr>
              <a:buClr>
                <a:schemeClr val="accent1"/>
              </a:buClr>
              <a:defRPr sz="1867" spc="0"/>
            </a:lvl2pPr>
            <a:lvl3pPr>
              <a:buClr>
                <a:schemeClr val="accent1"/>
              </a:buClr>
              <a:defRPr sz="1600" spc="0"/>
            </a:lvl3pPr>
            <a:lvl4pPr marL="1828664" indent="0">
              <a:buClr>
                <a:schemeClr val="bg2"/>
              </a:buClr>
              <a:buNone/>
              <a:defRPr sz="1600"/>
            </a:lvl4pPr>
            <a:lvl5pPr>
              <a:buClr>
                <a:schemeClr val="bg2"/>
              </a:buCl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4672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133" spc="0"/>
            </a:lvl1pPr>
            <a:lvl2pPr>
              <a:buClr>
                <a:schemeClr val="accent1"/>
              </a:buClr>
              <a:defRPr sz="1867" spc="0"/>
            </a:lvl2pPr>
            <a:lvl3pPr>
              <a:buClr>
                <a:schemeClr val="accent1"/>
              </a:buClr>
              <a:defRPr sz="1600" spc="0"/>
            </a:lvl3pPr>
            <a:lvl4pPr>
              <a:buClr>
                <a:schemeClr val="bg2"/>
              </a:buClr>
              <a:defRPr sz="1600"/>
            </a:lvl4pPr>
            <a:lvl5pPr>
              <a:buClr>
                <a:schemeClr val="bg2"/>
              </a:buCl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32816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133" spc="0"/>
            </a:lvl1pPr>
            <a:lvl2pPr>
              <a:buClr>
                <a:schemeClr val="accent1"/>
              </a:buClr>
              <a:defRPr sz="1867" spc="0"/>
            </a:lvl2pPr>
            <a:lvl3pPr>
              <a:buClr>
                <a:schemeClr val="accent1"/>
              </a:buClr>
              <a:defRPr sz="1600" spc="0"/>
            </a:lvl3pPr>
            <a:lvl4pPr>
              <a:buClr>
                <a:schemeClr val="bg2"/>
              </a:buClr>
              <a:defRPr sz="1600"/>
            </a:lvl4pPr>
            <a:lvl5pPr>
              <a:buClr>
                <a:schemeClr val="bg2"/>
              </a:buCl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9F715-BBA8-46EE-81BA-5AB0ECF70A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38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6A440C-5DF3-4DDD-A00A-84F8F4748E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E18CA-2E4A-41D9-B678-28F90E51E0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3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Body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CF2EFB-1FFD-0640-A59A-CE7F226354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402077"/>
            <a:ext cx="10972800" cy="4708975"/>
          </a:xfrm>
          <a:prstGeom prst="rect">
            <a:avLst/>
          </a:prstGeom>
        </p:spPr>
        <p:txBody>
          <a:bodyPr>
            <a:noAutofit/>
          </a:bodyPr>
          <a:lstStyle>
            <a:lvl1pPr marL="311143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133" spc="0">
                <a:solidFill>
                  <a:schemeClr val="tx1"/>
                </a:solidFill>
              </a:defRPr>
            </a:lvl1pPr>
            <a:lvl2pPr marL="914377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67" spc="0">
                <a:solidFill>
                  <a:schemeClr val="tx1"/>
                </a:solidFill>
              </a:defRPr>
            </a:lvl2pPr>
            <a:lvl3pPr marL="1523887" indent="-304776"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tx1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39C789-234B-0041-B311-916160AEF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E5EA4B-59AD-415B-8D7A-5804883562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6F1E04-0B6C-4B81-9C54-243FC5DE3E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84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| Black |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C24002-EE42-4430-9A4A-6C0B504FEA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0FB2B-E08A-4F60-8C05-86602CA65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3DD90CB-1EDF-48E1-BC72-0C5983054F42}"/>
              </a:ext>
            </a:extLst>
          </p:cNvPr>
          <p:cNvSpPr txBox="1">
            <a:spLocks/>
          </p:cNvSpPr>
          <p:nvPr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baseline="0" dirty="0">
                <a:solidFill>
                  <a:schemeClr val="tx1"/>
                </a:solidFill>
                <a:cs typeface="DIN-Light"/>
              </a:rPr>
              <a:t>© 2020 </a:t>
            </a:r>
            <a:r>
              <a:rPr lang="en-US" sz="800" spc="0" baseline="0" dirty="0">
                <a:solidFill>
                  <a:schemeClr val="tx1"/>
                </a:solidFill>
              </a:rPr>
              <a:t>Collins Aerospace</a:t>
            </a:r>
            <a:endParaRPr lang="en-US" sz="8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2776852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 | Black | Bombardier Challen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A1E556-6413-2748-8C90-1490CB30C34A}"/>
              </a:ext>
            </a:extLst>
          </p:cNvPr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"/>
            <a:ext cx="12192000" cy="686003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8E1708-9243-4A88-A0A5-D260B7B623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8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WHITE. 24 PT.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397E52E-98A3-4984-931D-1E63DCDB9A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19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429F49EF-383E-43F9-9E97-7A0B53287D22}"/>
              </a:ext>
            </a:extLst>
          </p:cNvPr>
          <p:cNvSpPr txBox="1">
            <a:spLocks/>
          </p:cNvSpPr>
          <p:nvPr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baseline="0" dirty="0">
                <a:solidFill>
                  <a:schemeClr val="bg1"/>
                </a:solidFill>
                <a:cs typeface="DIN-Light"/>
              </a:rPr>
              <a:t>© 2020 </a:t>
            </a:r>
            <a:r>
              <a:rPr lang="en-US" sz="800" spc="0" baseline="0" dirty="0">
                <a:solidFill>
                  <a:schemeClr val="bg1"/>
                </a:solidFill>
              </a:rPr>
              <a:t>Collins Aerospace</a:t>
            </a:r>
            <a:endParaRPr lang="en-US" sz="800" spc="0" baseline="0" dirty="0">
              <a:solidFill>
                <a:schemeClr val="bg1"/>
              </a:solidFill>
              <a:cs typeface="DIN-Light"/>
              <a:sym typeface="Verdana"/>
            </a:endParaRPr>
          </a:p>
        </p:txBody>
      </p:sp>
      <p:sp>
        <p:nvSpPr>
          <p:cNvPr id="42" name="Logo">
            <a:extLst>
              <a:ext uri="{FF2B5EF4-FFF2-40B4-BE49-F238E27FC236}">
                <a16:creationId xmlns:a16="http://schemas.microsoft.com/office/drawing/2014/main" id="{D53113AF-C9CA-4D81-B08C-462C910D307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214615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| White | F-3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7697A-EAFE-4135-8921-5431440E60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11643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BLACK. 24 PT.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F9EA1E71-B0DD-465E-9427-5EC5252786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072135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CCE69EA6-B4A4-42D3-83CB-E441D57D6BB7}"/>
              </a:ext>
            </a:extLst>
          </p:cNvPr>
          <p:cNvSpPr txBox="1">
            <a:spLocks/>
          </p:cNvSpPr>
          <p:nvPr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baseline="0" dirty="0">
                <a:solidFill>
                  <a:schemeClr val="tx1"/>
                </a:solidFill>
                <a:cs typeface="DIN-Light"/>
              </a:rPr>
              <a:t>© 2020 </a:t>
            </a:r>
            <a:r>
              <a:rPr lang="en-US" sz="800" spc="0" baseline="0" dirty="0">
                <a:solidFill>
                  <a:schemeClr val="tx1"/>
                </a:solidFill>
              </a:rPr>
              <a:t>Collins Aerospace</a:t>
            </a:r>
            <a:endParaRPr lang="en-US" sz="8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C3C2B1-4AE8-4340-B6D4-45C63064F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31" y="6263375"/>
            <a:ext cx="2084832" cy="35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34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 Slide | White | F-3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813D5E0-87F7-496C-93FF-D2496625D1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844"/>
            <a:ext cx="12192000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7697A-EAFE-4135-8921-5431440E60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11643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BLACK. 24 PT.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F9EA1E71-B0DD-465E-9427-5EC5252786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072135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CCE69EA6-B4A4-42D3-83CB-E441D57D6BB7}"/>
              </a:ext>
            </a:extLst>
          </p:cNvPr>
          <p:cNvSpPr txBox="1">
            <a:spLocks/>
          </p:cNvSpPr>
          <p:nvPr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baseline="0" dirty="0">
                <a:solidFill>
                  <a:schemeClr val="tx1"/>
                </a:solidFill>
                <a:cs typeface="DIN-Light"/>
              </a:rPr>
              <a:t>© 2020 </a:t>
            </a:r>
            <a:r>
              <a:rPr lang="en-US" sz="800" spc="0" baseline="0" dirty="0">
                <a:solidFill>
                  <a:schemeClr val="tx1"/>
                </a:solidFill>
              </a:rPr>
              <a:t>Collins Aerospace</a:t>
            </a:r>
            <a:endParaRPr lang="en-US" sz="8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D4B673-00C8-4258-B5F1-292D454EE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31" y="6263375"/>
            <a:ext cx="2084832" cy="35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6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 Slide | White | JTA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7697A-EAFE-4135-8921-5431440E60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03348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BLACK. 24 PT.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F9EA1E71-B0DD-465E-9427-5EC5252786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063840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CCE69EA6-B4A4-42D3-83CB-E441D57D6BB7}"/>
              </a:ext>
            </a:extLst>
          </p:cNvPr>
          <p:cNvSpPr txBox="1">
            <a:spLocks/>
          </p:cNvSpPr>
          <p:nvPr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baseline="0" dirty="0">
                <a:solidFill>
                  <a:schemeClr val="tx1"/>
                </a:solidFill>
                <a:cs typeface="DIN-Light"/>
              </a:rPr>
              <a:t>© 2020 </a:t>
            </a:r>
            <a:r>
              <a:rPr lang="en-US" sz="800" spc="0" baseline="0" dirty="0">
                <a:solidFill>
                  <a:schemeClr val="tx1"/>
                </a:solidFill>
              </a:rPr>
              <a:t>Collins Aerospace</a:t>
            </a:r>
            <a:endParaRPr lang="en-US" sz="8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  <p:sp>
        <p:nvSpPr>
          <p:cNvPr id="42" name="Logo">
            <a:extLst>
              <a:ext uri="{FF2B5EF4-FFF2-40B4-BE49-F238E27FC236}">
                <a16:creationId xmlns:a16="http://schemas.microsoft.com/office/drawing/2014/main" id="{645D6060-DB70-491D-BA0F-B560C8EDADD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57698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 | White | Airbus A320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F0AE72-72D5-774B-BB51-17A7F91B79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844"/>
            <a:ext cx="12192000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B4238-3694-49D7-BE0D-0692B3D5F8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8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BLACK. 24 PT.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C085BA19-55C6-4C03-91B2-521DB5A34C4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19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D6AA15C9-8D19-4E6A-9E7D-3E46D2F67B30}"/>
              </a:ext>
            </a:extLst>
          </p:cNvPr>
          <p:cNvSpPr txBox="1">
            <a:spLocks/>
          </p:cNvSpPr>
          <p:nvPr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baseline="0" dirty="0">
                <a:solidFill>
                  <a:schemeClr val="tx1"/>
                </a:solidFill>
                <a:cs typeface="DIN-Light"/>
              </a:rPr>
              <a:t>© 2020 </a:t>
            </a:r>
            <a:r>
              <a:rPr lang="en-US" sz="800" spc="0" baseline="0" dirty="0">
                <a:solidFill>
                  <a:schemeClr val="tx1"/>
                </a:solidFill>
              </a:rPr>
              <a:t>Collins Aerospace</a:t>
            </a:r>
            <a:endParaRPr lang="en-US" sz="800" spc="0" baseline="0" dirty="0">
              <a:solidFill>
                <a:schemeClr val="tx1"/>
              </a:solidFill>
              <a:cs typeface="DIN-Light"/>
              <a:sym typeface="Verdana"/>
            </a:endParaRPr>
          </a:p>
        </p:txBody>
      </p:sp>
      <p:sp>
        <p:nvSpPr>
          <p:cNvPr id="42" name="Logo">
            <a:extLst>
              <a:ext uri="{FF2B5EF4-FFF2-40B4-BE49-F238E27FC236}">
                <a16:creationId xmlns:a16="http://schemas.microsoft.com/office/drawing/2014/main" id="{F04D1304-469D-47D9-A0A8-AE71ECC27F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34432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|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8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WHITE. 24 PT.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397E52E-98A3-4984-931D-1E63DCDB9A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19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21D27-7279-4E5A-A354-B1B0C73D427F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56E47-238B-4F65-BF44-6D8FA932FBB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537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| Black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8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BLACK. 24 PT.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7AA4070-7CFC-45F6-8A11-958B4586B16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19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45897C-23C1-436B-89DF-882EE349FC81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CD10A-591E-4F9C-9814-BD8C78107065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60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Cover Slide | Solid |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6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4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white.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1" y="4376176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609600"/>
            <a:ext cx="11582400" cy="0"/>
          </a:xfrm>
          <a:prstGeom prst="line">
            <a:avLst/>
          </a:prstGeom>
          <a:ln w="6350" cap="sq">
            <a:solidFill>
              <a:schemeClr val="accent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AAEC19-A6B2-4318-8059-930560E2463A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B0D61B-C032-47A0-817B-E65EADC178E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50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Cover Slide | Solid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6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4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black.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3" y="4376176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609600"/>
            <a:ext cx="11582400" cy="9912"/>
          </a:xfrm>
          <a:prstGeom prst="line">
            <a:avLst/>
          </a:prstGeom>
          <a:ln w="6350" cap="sq">
            <a:solidFill>
              <a:schemeClr val="accent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4A3360-5419-403A-BF9A-FFDBE6F34F28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8E21A3-FD86-4B24-9BF4-D756D4A8106C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50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387E6DC-BC84-4C86-A9DE-0160AC1C9D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33CA67-2743-BE45-A4E6-B088ACBBA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AD5D2E-A2AC-4899-90EB-41A4D9D52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3E2829-C632-4D45-94B3-B004173EEE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77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Cover Slide | Solid | Terra Cot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6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4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WHITE.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3" y="4376176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SUBHEAD HERE. ALL CAPS. white. 11 PT.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609600"/>
            <a:ext cx="11582400" cy="9912"/>
          </a:xfrm>
          <a:prstGeom prst="line">
            <a:avLst/>
          </a:prstGeom>
          <a:ln w="6350" cap="sq">
            <a:solidFill>
              <a:schemeClr val="tx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4E10CE-6D19-4A8A-AAD8-85840FDD8F3C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4D1D29-7C65-4277-A32E-2FD693FAC8A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18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| Solid |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/>
        </p:nvSpPr>
        <p:spPr>
          <a:xfrm>
            <a:off x="348899" y="345061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1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E988F-F066-469F-B9DB-2509596932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6000" spc="400" baseline="0"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WHITE.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B6529-7FFC-481C-8C50-839650D8F5EB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30380-8D6C-48ED-B960-5D3CA89888C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95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| Solid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/>
        </p:nvSpPr>
        <p:spPr>
          <a:xfrm>
            <a:off x="348899" y="345061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1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A2C1F3-FA25-47B6-8A37-E9A0CD151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6000" spc="400" baseline="0"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Black.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2BE83E-D886-418F-9C93-2D5DEA9C3484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A2071B-2C30-49B6-95FF-C5CCFE8BAA7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34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| Solid | Terra Cot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/>
        </p:nvSpPr>
        <p:spPr>
          <a:xfrm>
            <a:off x="348899" y="345061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1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SUBHEAD HERE. ALL CAPS. white. 11 PT.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91C7030-7C21-4D01-94C3-78400167FE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6000" spc="400" baseline="0">
                <a:solidFill>
                  <a:schemeClr val="tx1"/>
                </a:solidFill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WHITE.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9FA3B2-D0F0-46D2-9466-44B642FC905B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3A297C-A2D6-40CA-AD99-EEB809D81A8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780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1237379" cy="758500"/>
          </a:xfrm>
        </p:spPr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958B17C-FE6E-4F59-A161-671D59ABF97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9600" y="1166707"/>
            <a:ext cx="11237379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5ABFF238-972F-FB40-BE5D-68E2F1D9EC2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93792" y="1641951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8EC76AE-7BE5-294B-9BF4-53BFFAFF7E7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93792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2D8180D-0D8E-B642-AD57-6BA7F62375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676400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6A15E34-936C-DF49-858C-AB3A808ED2C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5008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4C68ADBA-D7D6-D342-AE08-FD1C53F945E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59024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E02ECDB4-5AD6-7C45-91D3-82FE33CE6D9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93792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B967F4E4-8CE7-2944-A00F-24639A4022F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040880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6067C2E-8A1A-C24E-ABBB-BFD08C1671B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711184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56D8DE8-5B64-8D4D-9781-CB5B72A560F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381488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4" name="Text Placeholder 59">
            <a:extLst>
              <a:ext uri="{FF2B5EF4-FFF2-40B4-BE49-F238E27FC236}">
                <a16:creationId xmlns:a16="http://schemas.microsoft.com/office/drawing/2014/main" id="{AAD068EC-C3F2-0F46-B6CB-4A760746362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39840" y="1806231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46396501-5E4A-4547-BD0E-75445D8F480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9840" y="2300951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6" name="Text Placeholder 59">
            <a:extLst>
              <a:ext uri="{FF2B5EF4-FFF2-40B4-BE49-F238E27FC236}">
                <a16:creationId xmlns:a16="http://schemas.microsoft.com/office/drawing/2014/main" id="{2603966A-E2D9-824B-A89F-EA677B9EFE1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859024" y="3175233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F306B794-F127-CD4A-AF19-BEEFCAA85BB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859024" y="3683205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34112D37-2205-B848-AC2E-BD4056D73F7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5009" y="5449718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19" name="Text Placeholder 59">
            <a:extLst>
              <a:ext uri="{FF2B5EF4-FFF2-40B4-BE49-F238E27FC236}">
                <a16:creationId xmlns:a16="http://schemas.microsoft.com/office/drawing/2014/main" id="{F7F8772C-0E28-B04E-BD81-B40EF87AEC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45009" y="5755571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0" name="Text Placeholder 59">
            <a:extLst>
              <a:ext uri="{FF2B5EF4-FFF2-40B4-BE49-F238E27FC236}">
                <a16:creationId xmlns:a16="http://schemas.microsoft.com/office/drawing/2014/main" id="{9227AD50-FBF9-A246-AF49-3CEF5A9B092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859024" y="5449718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1" name="Text Placeholder 59">
            <a:extLst>
              <a:ext uri="{FF2B5EF4-FFF2-40B4-BE49-F238E27FC236}">
                <a16:creationId xmlns:a16="http://schemas.microsoft.com/office/drawing/2014/main" id="{A9801118-1422-A14E-BD94-22F26787C1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59024" y="5755571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2" name="Text Placeholder 59">
            <a:extLst>
              <a:ext uri="{FF2B5EF4-FFF2-40B4-BE49-F238E27FC236}">
                <a16:creationId xmlns:a16="http://schemas.microsoft.com/office/drawing/2014/main" id="{DA83B46F-FD84-814E-B725-028067D91D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193792" y="5449718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3" name="Text Placeholder 59">
            <a:extLst>
              <a:ext uri="{FF2B5EF4-FFF2-40B4-BE49-F238E27FC236}">
                <a16:creationId xmlns:a16="http://schemas.microsoft.com/office/drawing/2014/main" id="{7608E6CD-ACB2-4A4E-99C9-BA790309A6C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93792" y="5755571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4" name="Text Placeholder 59">
            <a:extLst>
              <a:ext uri="{FF2B5EF4-FFF2-40B4-BE49-F238E27FC236}">
                <a16:creationId xmlns:a16="http://schemas.microsoft.com/office/drawing/2014/main" id="{34273060-1F39-A54E-B595-D24001E81C2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040880" y="5449718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5" name="Text Placeholder 59">
            <a:extLst>
              <a:ext uri="{FF2B5EF4-FFF2-40B4-BE49-F238E27FC236}">
                <a16:creationId xmlns:a16="http://schemas.microsoft.com/office/drawing/2014/main" id="{DB3F8C38-E7FA-EC4B-B0EA-E8968653CAEB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040880" y="5755571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6" name="Text Placeholder 59">
            <a:extLst>
              <a:ext uri="{FF2B5EF4-FFF2-40B4-BE49-F238E27FC236}">
                <a16:creationId xmlns:a16="http://schemas.microsoft.com/office/drawing/2014/main" id="{C10AEC33-A230-184B-A765-7D4A74A8F4C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723755" y="5449718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7" name="Text Placeholder 59">
            <a:extLst>
              <a:ext uri="{FF2B5EF4-FFF2-40B4-BE49-F238E27FC236}">
                <a16:creationId xmlns:a16="http://schemas.microsoft.com/office/drawing/2014/main" id="{9F2E478C-C4E9-4146-9EC3-D0C9AB7A659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723755" y="5755571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81E76849-5610-2C40-93D4-822EF3028FBB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674232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11A9C59D-F39D-D14F-AF46-5BA85F56768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431280" y="3175233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30" name="Text Placeholder 59">
            <a:extLst>
              <a:ext uri="{FF2B5EF4-FFF2-40B4-BE49-F238E27FC236}">
                <a16:creationId xmlns:a16="http://schemas.microsoft.com/office/drawing/2014/main" id="{4695BFE7-6E66-EB4F-83FA-D531E3D06BC2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431280" y="3683205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1" name="Text Placeholder 59">
            <a:extLst>
              <a:ext uri="{FF2B5EF4-FFF2-40B4-BE49-F238E27FC236}">
                <a16:creationId xmlns:a16="http://schemas.microsoft.com/office/drawing/2014/main" id="{81818247-7E1D-6647-BB1B-ACB36AE7600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819904" y="3174296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32" name="Text Placeholder 59">
            <a:extLst>
              <a:ext uri="{FF2B5EF4-FFF2-40B4-BE49-F238E27FC236}">
                <a16:creationId xmlns:a16="http://schemas.microsoft.com/office/drawing/2014/main" id="{4F1CECA1-565B-7540-B43C-49770A617ECB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819904" y="3683205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3" name="Text Placeholder 59">
            <a:extLst>
              <a:ext uri="{FF2B5EF4-FFF2-40B4-BE49-F238E27FC236}">
                <a16:creationId xmlns:a16="http://schemas.microsoft.com/office/drawing/2014/main" id="{5A430AF1-FF22-0A4E-9AAB-B6FEC573BCF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0381488" y="5449718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34" name="Text Placeholder 59">
            <a:extLst>
              <a:ext uri="{FF2B5EF4-FFF2-40B4-BE49-F238E27FC236}">
                <a16:creationId xmlns:a16="http://schemas.microsoft.com/office/drawing/2014/main" id="{99BD1052-19CC-5A4B-9443-95FF06B71007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10381488" y="5755571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5F1AE9EA-E293-486F-B3CE-4BF2AB9EE23C}"/>
              </a:ext>
            </a:extLst>
          </p:cNvPr>
          <p:cNvSpPr>
            <a:spLocks noGrp="1"/>
          </p:cNvSpPr>
          <p:nvPr>
            <p:ph type="sldNum" sz="quarter" idx="67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98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1322776" cy="758500"/>
          </a:xfrm>
        </p:spPr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D6962E5-3DA9-814E-8D8E-BA7C9106E7C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600" y="1166707"/>
            <a:ext cx="11322776" cy="411740"/>
          </a:xfrm>
        </p:spPr>
        <p:txBody>
          <a:bodyPr anchor="t">
            <a:normAutofit/>
          </a:bodyPr>
          <a:lstStyle>
            <a:lvl1pPr marL="0" indent="0">
              <a:buNone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BFF238-972F-FB40-BE5D-68E2F1D9EC2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193792" y="1666663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8EC76AE-7BE5-294B-9BF4-53BFFAFF7E7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93792" y="3054843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6A15E34-936C-DF49-858C-AB3A808ED2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5008" y="4374549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4C68ADBA-D7D6-D342-AE08-FD1C53F945E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59024" y="4374549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E02ECDB4-5AD6-7C45-91D3-82FE33CE6D9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93792" y="4374549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B967F4E4-8CE7-2944-A00F-24639A4022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040880" y="4374549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6067C2E-8A1A-C24E-ABBB-BFD08C16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711184" y="4374549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56D8DE8-5B64-8D4D-9781-CB5B72A560F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0381488" y="4374549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27A2740-AC7D-7345-984A-5BD6779737F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711184" y="3054843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4ABFBA9D-330E-B447-889F-71B98260E15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39840" y="1821268"/>
            <a:ext cx="2072640" cy="486833"/>
          </a:xfr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16" name="Text Placeholder 59">
            <a:extLst>
              <a:ext uri="{FF2B5EF4-FFF2-40B4-BE49-F238E27FC236}">
                <a16:creationId xmlns:a16="http://schemas.microsoft.com/office/drawing/2014/main" id="{29383DA9-35EB-A841-B8E8-066B4EA04E9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9840" y="2325663"/>
            <a:ext cx="2072640" cy="322287"/>
          </a:xfr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B4988776-510F-FE4F-9066-FE58CA4CE68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45008" y="5512585"/>
            <a:ext cx="1465491" cy="291367"/>
          </a:xfr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5CA73BAF-90D6-DF40-BA83-5BBD69EFFCB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45008" y="5818438"/>
            <a:ext cx="1465491" cy="328021"/>
          </a:xfr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19" name="Text Placeholder 59">
            <a:extLst>
              <a:ext uri="{FF2B5EF4-FFF2-40B4-BE49-F238E27FC236}">
                <a16:creationId xmlns:a16="http://schemas.microsoft.com/office/drawing/2014/main" id="{EDE97D3D-175D-6149-AF76-3EF0663BC7E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822448" y="5512585"/>
            <a:ext cx="1465491" cy="291367"/>
          </a:xfr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0" name="Text Placeholder 59">
            <a:extLst>
              <a:ext uri="{FF2B5EF4-FFF2-40B4-BE49-F238E27FC236}">
                <a16:creationId xmlns:a16="http://schemas.microsoft.com/office/drawing/2014/main" id="{07AEE21D-ADEA-DA47-A36B-ED05986C0AD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822448" y="5818438"/>
            <a:ext cx="1465491" cy="328021"/>
          </a:xfr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1" name="Text Placeholder 59">
            <a:extLst>
              <a:ext uri="{FF2B5EF4-FFF2-40B4-BE49-F238E27FC236}">
                <a16:creationId xmlns:a16="http://schemas.microsoft.com/office/drawing/2014/main" id="{A3570388-CF93-E14C-8871-B14FC996C81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193792" y="5512585"/>
            <a:ext cx="1465491" cy="291367"/>
          </a:xfr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2" name="Text Placeholder 59">
            <a:extLst>
              <a:ext uri="{FF2B5EF4-FFF2-40B4-BE49-F238E27FC236}">
                <a16:creationId xmlns:a16="http://schemas.microsoft.com/office/drawing/2014/main" id="{B7D95C78-A9DC-5142-80B0-BEE8D025B55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193792" y="5818438"/>
            <a:ext cx="1465491" cy="328021"/>
          </a:xfr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3" name="Text Placeholder 59">
            <a:extLst>
              <a:ext uri="{FF2B5EF4-FFF2-40B4-BE49-F238E27FC236}">
                <a16:creationId xmlns:a16="http://schemas.microsoft.com/office/drawing/2014/main" id="{5C20E454-7D71-6D49-8340-2C2C92BAB601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032647" y="5512585"/>
            <a:ext cx="1465491" cy="291367"/>
          </a:xfr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4" name="Text Placeholder 59">
            <a:extLst>
              <a:ext uri="{FF2B5EF4-FFF2-40B4-BE49-F238E27FC236}">
                <a16:creationId xmlns:a16="http://schemas.microsoft.com/office/drawing/2014/main" id="{DC2A92B2-B90B-AC44-8367-CC89EF31785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032647" y="5818438"/>
            <a:ext cx="1465491" cy="328021"/>
          </a:xfr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5" name="Text Placeholder 59">
            <a:extLst>
              <a:ext uri="{FF2B5EF4-FFF2-40B4-BE49-F238E27FC236}">
                <a16:creationId xmlns:a16="http://schemas.microsoft.com/office/drawing/2014/main" id="{DAA62298-769A-A843-804C-507D94C7C8D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737767" y="5516339"/>
            <a:ext cx="1465491" cy="291367"/>
          </a:xfr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6" name="Text Placeholder 59">
            <a:extLst>
              <a:ext uri="{FF2B5EF4-FFF2-40B4-BE49-F238E27FC236}">
                <a16:creationId xmlns:a16="http://schemas.microsoft.com/office/drawing/2014/main" id="{90DB92DC-5B96-6947-9102-329E9AD6B4B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737767" y="5822192"/>
            <a:ext cx="1465491" cy="328021"/>
          </a:xfr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7" name="Text Placeholder 59">
            <a:extLst>
              <a:ext uri="{FF2B5EF4-FFF2-40B4-BE49-F238E27FC236}">
                <a16:creationId xmlns:a16="http://schemas.microsoft.com/office/drawing/2014/main" id="{11145940-26F6-D345-AEB5-DB00F76C7F1F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0381488" y="5512585"/>
            <a:ext cx="1465491" cy="291367"/>
          </a:xfr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8" name="Text Placeholder 59">
            <a:extLst>
              <a:ext uri="{FF2B5EF4-FFF2-40B4-BE49-F238E27FC236}">
                <a16:creationId xmlns:a16="http://schemas.microsoft.com/office/drawing/2014/main" id="{7FC80356-24FA-3340-B9FC-DE1492BFA627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0381488" y="5818438"/>
            <a:ext cx="1465491" cy="328021"/>
          </a:xfr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F8E227CA-C8B1-FD4F-9719-AC576682CC3A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1804416" y="3034200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30" name="Text Placeholder 59">
            <a:extLst>
              <a:ext uri="{FF2B5EF4-FFF2-40B4-BE49-F238E27FC236}">
                <a16:creationId xmlns:a16="http://schemas.microsoft.com/office/drawing/2014/main" id="{479DAFC0-5785-0446-A3E7-5BF65BCC02A9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339840" y="3214946"/>
            <a:ext cx="2072640" cy="486833"/>
          </a:xfr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1" name="Text Placeholder 59">
            <a:extLst>
              <a:ext uri="{FF2B5EF4-FFF2-40B4-BE49-F238E27FC236}">
                <a16:creationId xmlns:a16="http://schemas.microsoft.com/office/drawing/2014/main" id="{01FF4553-5F63-074B-8CB3-DF55725FEFB3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339840" y="3712305"/>
            <a:ext cx="2072640" cy="322287"/>
          </a:xfr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2" name="Text Placeholder 59">
            <a:extLst>
              <a:ext uri="{FF2B5EF4-FFF2-40B4-BE49-F238E27FC236}">
                <a16:creationId xmlns:a16="http://schemas.microsoft.com/office/drawing/2014/main" id="{2ACC479D-100C-AB4A-B437-FFCD18495B7E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2917848" y="3194665"/>
            <a:ext cx="2072640" cy="486833"/>
          </a:xfr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3" name="Text Placeholder 59">
            <a:extLst>
              <a:ext uri="{FF2B5EF4-FFF2-40B4-BE49-F238E27FC236}">
                <a16:creationId xmlns:a16="http://schemas.microsoft.com/office/drawing/2014/main" id="{F88A7EF7-25F7-5349-8978-9A5DA5F31094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917848" y="3699061"/>
            <a:ext cx="2072640" cy="322287"/>
          </a:xfr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4" name="Text Placeholder 59">
            <a:extLst>
              <a:ext uri="{FF2B5EF4-FFF2-40B4-BE49-F238E27FC236}">
                <a16:creationId xmlns:a16="http://schemas.microsoft.com/office/drawing/2014/main" id="{F442EBC6-A1C6-C446-97E7-801C6B76BA9D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9859736" y="3186213"/>
            <a:ext cx="2072640" cy="486833"/>
          </a:xfr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5" name="Text Placeholder 59">
            <a:extLst>
              <a:ext uri="{FF2B5EF4-FFF2-40B4-BE49-F238E27FC236}">
                <a16:creationId xmlns:a16="http://schemas.microsoft.com/office/drawing/2014/main" id="{AB54CC23-A2BA-0E4F-BE56-2BD32D275D06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9859736" y="3690609"/>
            <a:ext cx="2072640" cy="322287"/>
          </a:xfr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B862910-D742-4D11-A987-CE16A6571602}"/>
              </a:ext>
            </a:extLst>
          </p:cNvPr>
          <p:cNvSpPr>
            <a:spLocks noGrp="1"/>
          </p:cNvSpPr>
          <p:nvPr>
            <p:ph type="sldNum" sz="quarter" idx="75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108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E489-042B-42AF-8000-3144E029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5B35A-6ADA-4721-ABAA-9BC8648A3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56306-926A-49EB-8679-2130D5656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E624-2344-46A6-8270-A2D79BCF4266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4AC9D-7425-4668-B887-5E7BD081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3455A-F74A-4CBB-ADBC-61EBDC14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467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Headline + Sub + Body | White">
    <p:bg>
      <p:bgRef idx="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E5225AB-9C68-48C0-B481-4F436A3B7308}"/>
              </a:ext>
            </a:extLst>
          </p:cNvPr>
          <p:cNvSpPr>
            <a:spLocks noGrp="1"/>
          </p:cNvSpPr>
          <p:nvPr>
            <p:ph type="body" idx="2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FBE7D4-FDCA-0F4E-B63D-291E8DDF9D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0972800" cy="758500"/>
          </a:xfrm>
        </p:spPr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8355C-FA3B-4066-92A2-32029C5A17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09600" y="1682496"/>
            <a:ext cx="10972800" cy="4401760"/>
          </a:xfrm>
          <a:prstGeom prst="rect">
            <a:avLst/>
          </a:prstGeom>
        </p:spPr>
        <p:txBody>
          <a:bodyPr>
            <a:noAutofit/>
          </a:bodyPr>
          <a:lstStyle>
            <a:lvl1pPr marL="311143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133" spc="0">
                <a:solidFill>
                  <a:schemeClr val="tx1"/>
                </a:solidFill>
              </a:defRPr>
            </a:lvl1pPr>
            <a:lvl2pPr marL="914377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67" spc="0">
                <a:solidFill>
                  <a:schemeClr val="tx1"/>
                </a:solidFill>
              </a:defRPr>
            </a:lvl2pPr>
            <a:lvl3pPr marL="1523887" indent="-304776"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tx1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C8824-0868-4FA8-BAE4-101D6897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6730C-B129-4981-BDF8-FCCAB3B2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532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Headline + Body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CF2EFB-1FFD-0640-A59A-CE7F226354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402077"/>
            <a:ext cx="10972800" cy="4708975"/>
          </a:xfrm>
          <a:prstGeom prst="rect">
            <a:avLst/>
          </a:prstGeom>
        </p:spPr>
        <p:txBody>
          <a:bodyPr>
            <a:noAutofit/>
          </a:bodyPr>
          <a:lstStyle>
            <a:lvl1pPr marL="311143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133" spc="0">
                <a:solidFill>
                  <a:schemeClr val="tx1"/>
                </a:solidFill>
              </a:defRPr>
            </a:lvl1pPr>
            <a:lvl2pPr marL="914377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67" spc="0">
                <a:solidFill>
                  <a:schemeClr val="tx1"/>
                </a:solidFill>
              </a:defRPr>
            </a:lvl2pPr>
            <a:lvl3pPr marL="1523887" indent="-304776"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tx1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39C789-234B-0041-B311-916160AEF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E5EA4B-59AD-415B-8D7A-5804883562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6F1E04-0B6C-4B81-9C54-243FC5DE3E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23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Headline + Sub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387E6DC-BC84-4C86-A9DE-0160AC1C9D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33CA67-2743-BE45-A4E6-B088ACBBA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AD5D2E-A2AC-4899-90EB-41A4D9D52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3E2829-C632-4D45-94B3-B004173EEE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53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42A82-65F5-9643-8C5E-E126C1F2F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85A6D3-BFB1-4C67-96C5-155EB52E99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4C15CF-47DB-495F-9FCC-9F29980C5D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64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Headline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42A82-65F5-9643-8C5E-E126C1F2F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85A6D3-BFB1-4C67-96C5-155EB52E99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4C15CF-47DB-495F-9FCC-9F29980C5D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271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3 Collage + Sub | Whi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5A6B3B-BED3-47B7-ABC7-94D4715C511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AFF837-9556-424F-BF3B-DC25B38857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F5C344-815E-4E6C-A632-35A2661C7C8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FF72F07-E416-4EC9-BFB1-4C53521819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73737"/>
            <a:ext cx="4145280" cy="91310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B604ED8E-155F-4A46-8432-A06E849BF6D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30412" y="1973736"/>
            <a:ext cx="8046720" cy="371755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B83E9807-3886-4F79-9EE8-B285427DC91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886845"/>
            <a:ext cx="4145280" cy="280444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EC55EE-56F3-4C86-AA4D-E940CBB8B9F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024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3 Collage | Whi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A98B6A-953C-CB4D-B187-26021C9C7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95D5D8-5FFC-44B7-B3F9-A60157051E2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B9372DE6-DCF8-476C-A783-0468C556516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52919"/>
            <a:ext cx="4145280" cy="122181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05D7251-2D12-4ED9-B64E-0883A8600C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30412" y="1555531"/>
            <a:ext cx="8046720" cy="40813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A891B195-2B7F-4952-BE48-9C09438F1A3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774731"/>
            <a:ext cx="4145280" cy="28621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13834E-16A5-4F30-87AB-A27ECFD0766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78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wo Columns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DB3C81C-40F3-42DA-9512-9E80A45B221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FBF85-F908-9543-AF8C-C05EF7A128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9D82DC-4516-4CFC-A86F-BFEA28FF5E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4C5A4B9D-E5EB-4E0B-9B27-98BCC447BC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753432"/>
            <a:ext cx="5386917" cy="4372672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F1C83059-51E5-4C78-98F2-FD7F352BC5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93367" y="1754661"/>
            <a:ext cx="5386917" cy="4363921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22D29-83B6-4887-8B46-FACDF1A79E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666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hree Columns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958B17C-FE6E-4F59-A161-671D59ABF97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82CE58-32D5-3345-8D45-4B2911CEF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D36293-A803-4765-A0C6-F9722EFE8E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133" spc="0"/>
            </a:lvl1pPr>
            <a:lvl2pPr>
              <a:buClr>
                <a:schemeClr val="accent1"/>
              </a:buClr>
              <a:defRPr sz="1867" spc="0"/>
            </a:lvl2pPr>
            <a:lvl3pPr>
              <a:buClr>
                <a:schemeClr val="accent1"/>
              </a:buClr>
              <a:defRPr sz="1600" spc="0"/>
            </a:lvl3pPr>
            <a:lvl4pPr marL="1828664" indent="0">
              <a:buClr>
                <a:schemeClr val="bg2"/>
              </a:buClr>
              <a:buNone/>
              <a:defRPr sz="1600"/>
            </a:lvl4pPr>
            <a:lvl5pPr>
              <a:buClr>
                <a:schemeClr val="bg2"/>
              </a:buCl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4672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133" spc="0"/>
            </a:lvl1pPr>
            <a:lvl2pPr>
              <a:buClr>
                <a:schemeClr val="accent1"/>
              </a:buClr>
              <a:defRPr sz="1867" spc="0"/>
            </a:lvl2pPr>
            <a:lvl3pPr>
              <a:buClr>
                <a:schemeClr val="accent1"/>
              </a:buClr>
              <a:defRPr sz="1600" spc="0"/>
            </a:lvl3pPr>
            <a:lvl4pPr>
              <a:buClr>
                <a:schemeClr val="bg2"/>
              </a:buClr>
              <a:defRPr sz="1600"/>
            </a:lvl4pPr>
            <a:lvl5pPr>
              <a:buClr>
                <a:schemeClr val="bg2"/>
              </a:buCl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32816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133" spc="0"/>
            </a:lvl1pPr>
            <a:lvl2pPr>
              <a:buClr>
                <a:schemeClr val="accent1"/>
              </a:buClr>
              <a:defRPr sz="1867" spc="0"/>
            </a:lvl2pPr>
            <a:lvl3pPr>
              <a:buClr>
                <a:schemeClr val="accent1"/>
              </a:buClr>
              <a:defRPr sz="1600" spc="0"/>
            </a:lvl3pPr>
            <a:lvl4pPr>
              <a:buClr>
                <a:schemeClr val="bg2"/>
              </a:buClr>
              <a:defRPr sz="1600"/>
            </a:lvl4pPr>
            <a:lvl5pPr>
              <a:buClr>
                <a:schemeClr val="bg2"/>
              </a:buCl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4BAAF-F2D1-459C-AC12-D3DB70C0866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350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D2D24D-4C09-1045-A1DC-71AFF869A4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193"/>
          <a:stretch/>
        </p:blipFill>
        <p:spPr>
          <a:xfrm rot="5400000">
            <a:off x="-619035" y="619037"/>
            <a:ext cx="6858001" cy="561993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F84B69-E00D-6C48-AA83-A9DA1295FCF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98842" y="3741417"/>
            <a:ext cx="4871151" cy="497624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/>
              <a:buNone/>
              <a:defRPr b="0" spc="0">
                <a:solidFill>
                  <a:schemeClr val="tx1"/>
                </a:solidFill>
              </a:defRPr>
            </a:lvl1pPr>
            <a:lvl2pPr marL="990526" indent="-380972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600080" indent="-380972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 marL="2209635" indent="-380972">
              <a:buFont typeface="Arial"/>
              <a:buChar char="•"/>
              <a:defRPr>
                <a:solidFill>
                  <a:schemeClr val="bg1"/>
                </a:solidFill>
              </a:defRPr>
            </a:lvl4pPr>
            <a:lvl5pPr marL="2819190" indent="-380972">
              <a:buFont typeface="Arial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563264-7759-FA45-9A58-015466D60321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798842" y="4239041"/>
            <a:ext cx="4871151" cy="497624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/>
              <a:buNone/>
              <a:defRPr spc="0" baseline="0">
                <a:solidFill>
                  <a:schemeClr val="tx1"/>
                </a:solidFill>
              </a:defRPr>
            </a:lvl1pPr>
            <a:lvl2pPr marL="990526" indent="-380972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600080" indent="-380972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 marL="2209635" indent="-380972">
              <a:buFont typeface="Arial"/>
              <a:buChar char="•"/>
              <a:defRPr>
                <a:solidFill>
                  <a:schemeClr val="bg1"/>
                </a:solidFill>
              </a:defRPr>
            </a:lvl4pPr>
            <a:lvl5pPr marL="2819190" indent="-380972">
              <a:buFont typeface="Arial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5C073DC-BC1C-4940-80D4-3F38B2AD95E9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798842" y="4736665"/>
            <a:ext cx="4871151" cy="497624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/>
              <a:buNone/>
              <a:defRPr spc="0" baseline="0">
                <a:solidFill>
                  <a:schemeClr val="tx1"/>
                </a:solidFill>
              </a:defRPr>
            </a:lvl1pPr>
            <a:lvl2pPr marL="990526" indent="-380972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600080" indent="-380972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 marL="2209635" indent="-380972">
              <a:buFont typeface="Arial"/>
              <a:buChar char="•"/>
              <a:defRPr>
                <a:solidFill>
                  <a:schemeClr val="bg1"/>
                </a:solidFill>
              </a:defRPr>
            </a:lvl4pPr>
            <a:lvl5pPr marL="2819190" indent="-380972">
              <a:buFont typeface="Arial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phone number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B218102-057F-FF40-966C-013A6C221BE1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798842" y="5234289"/>
            <a:ext cx="4871151" cy="497624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/>
              <a:buNone/>
              <a:defRPr spc="0" baseline="0">
                <a:solidFill>
                  <a:schemeClr val="tx1"/>
                </a:solidFill>
              </a:defRPr>
            </a:lvl1pPr>
            <a:lvl2pPr marL="990526" indent="-380972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600080" indent="-380972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 marL="2209635" indent="-380972">
              <a:buFont typeface="Arial"/>
              <a:buChar char="•"/>
              <a:defRPr>
                <a:solidFill>
                  <a:schemeClr val="bg1"/>
                </a:solidFill>
              </a:defRPr>
            </a:lvl4pPr>
            <a:lvl5pPr marL="2819190" indent="-380972">
              <a:buFont typeface="Arial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email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AFDEE-92E8-CE48-A6CF-DFDDF3E12574}"/>
              </a:ext>
            </a:extLst>
          </p:cNvPr>
          <p:cNvSpPr txBox="1"/>
          <p:nvPr userDrawn="1"/>
        </p:nvSpPr>
        <p:spPr>
          <a:xfrm>
            <a:off x="6798838" y="3121229"/>
            <a:ext cx="3341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lang="en-US" sz="3200" cap="all" spc="667" dirty="0">
                <a:solidFill>
                  <a:srgbClr val="E4551F"/>
                </a:solidFill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77BC2-6090-4087-8B29-C898F11D776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706B3-B467-43B9-BA08-701CC04B987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43" name="Logo">
            <a:extLst>
              <a:ext uri="{FF2B5EF4-FFF2-40B4-BE49-F238E27FC236}">
                <a16:creationId xmlns:a16="http://schemas.microsoft.com/office/drawing/2014/main" id="{D2752B59-9A51-45EB-8E16-58ED2B50978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399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25543-6B7F-4B41-BD8C-976212A546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882028-C1CE-4B82-A985-EB48E9AC23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251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| White | No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4572E7-7425-4C17-972B-9287FED039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B0995-EA19-4990-AF4B-4097FA44D9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787D3AD-A96D-41C2-BC61-0733E7B9DF8F}"/>
              </a:ext>
            </a:extLst>
          </p:cNvPr>
          <p:cNvSpPr txBox="1">
            <a:spLocks/>
          </p:cNvSpPr>
          <p:nvPr userDrawn="1"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dirty="0">
                <a:solidFill>
                  <a:srgbClr val="000000"/>
                </a:solidFill>
                <a:cs typeface="DIN-Light"/>
              </a:rPr>
              <a:t>© 2020 </a:t>
            </a:r>
            <a:r>
              <a:rPr lang="en-US" sz="800" spc="0" dirty="0">
                <a:solidFill>
                  <a:srgbClr val="000000"/>
                </a:solidFill>
              </a:rPr>
              <a:t>Collins Aerospace</a:t>
            </a:r>
            <a:endParaRPr lang="en-US" sz="800" spc="0" dirty="0">
              <a:solidFill>
                <a:srgbClr val="E4551F"/>
              </a:solidFill>
              <a:cs typeface="DIN-Light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33178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Headline + Sub + Body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61B13AE-08FF-4182-B13B-7EB8F4FA053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895352"/>
            <a:ext cx="10972800" cy="4188904"/>
          </a:xfrm>
        </p:spPr>
        <p:txBody>
          <a:bodyPr>
            <a:noAutofit/>
          </a:bodyPr>
          <a:lstStyle>
            <a:lvl1pPr marL="311143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133" spc="0">
                <a:solidFill>
                  <a:schemeClr val="tx1"/>
                </a:solidFill>
              </a:defRPr>
            </a:lvl1pPr>
            <a:lvl2pPr marL="914377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67" spc="0">
                <a:solidFill>
                  <a:schemeClr val="tx1"/>
                </a:solidFill>
              </a:defRPr>
            </a:lvl2pPr>
            <a:lvl3pPr marL="1523887" indent="-304776"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tx1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F01E6AB-8035-CC44-8226-FB6BA86CD6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FBE7D4-FDCA-0F4E-B63D-291E8DDF9D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D98B8D-DCA3-4BD6-A11A-ED3B7B2C6A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94BEA-A368-4593-9A57-A3D0128BB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>
              <a:solidFill>
                <a:srgbClr val="E455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509705"/>
      </p:ext>
    </p:extLst>
  </p:cSld>
  <p:clrMapOvr>
    <a:masterClrMapping/>
  </p:clrMapOvr>
  <p:transition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Headline + Body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CF2EFB-1FFD-0640-A59A-CE7F226354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401379"/>
            <a:ext cx="10972800" cy="4664517"/>
          </a:xfrm>
        </p:spPr>
        <p:txBody>
          <a:bodyPr>
            <a:noAutofit/>
          </a:bodyPr>
          <a:lstStyle>
            <a:lvl1pPr marL="311143" indent="-311143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133" spc="0">
                <a:solidFill>
                  <a:schemeClr val="tx1"/>
                </a:solidFill>
              </a:defRPr>
            </a:lvl1pPr>
            <a:lvl2pPr marL="914377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67" spc="0">
                <a:solidFill>
                  <a:schemeClr val="tx1"/>
                </a:solidFill>
              </a:defRPr>
            </a:lvl2pPr>
            <a:lvl3pPr marL="1523887" indent="-304776"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tx1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39C789-234B-0041-B311-916160AEF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9B8D00-5DA5-4638-B20A-F06736E623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805BD7-0FC8-4CFC-8B71-3CC33B9FBF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383912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+ Sub | Whi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5A6B3B-BED3-47B7-ABC7-94D4715C511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AFF837-9556-424F-BF3B-DC25B38857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F5C344-815E-4E6C-A632-35A2661C7C8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FF72F07-E416-4EC9-BFB1-4C53521819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73737"/>
            <a:ext cx="4145280" cy="91310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B604ED8E-155F-4A46-8432-A06E849BF6D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30412" y="1973736"/>
            <a:ext cx="8046720" cy="371755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B83E9807-3886-4F79-9EE8-B285427DC91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886845"/>
            <a:ext cx="4145280" cy="280444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EC55EE-56F3-4C86-AA4D-E940CBB8B9F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72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Headline + Sub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A13725E-EEC9-A541-A129-451A9DC7953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33CA67-2743-BE45-A4E6-B088ACBBA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D23D9B-E365-4390-B4C2-73EC374CA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4FBCDF-CD63-4BEF-BE6A-CD05B51514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287095"/>
      </p:ext>
    </p:extLst>
  </p:cSld>
  <p:clrMapOvr>
    <a:masterClrMapping/>
  </p:clrMapOvr>
  <p:transition>
    <p:wipe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Headline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42A82-65F5-9643-8C5E-E126C1F2F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4F9EE2-4406-4C21-92F4-F3E5A020A8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DD45E3-18F7-4B84-9FB9-181D23BECA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375234"/>
      </p:ext>
    </p:extLst>
  </p:cSld>
  <p:clrMapOvr>
    <a:masterClrMapping/>
  </p:clrMapOvr>
  <p:transition>
    <p:wipe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3 Collage + Sub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77EED0EA-774D-0F41-A218-DE820FFCF14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73737"/>
            <a:ext cx="4145280" cy="913107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A25B962-B6D5-E443-8523-A4362723BE0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30412" y="1973736"/>
            <a:ext cx="8046720" cy="414267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9303EEA9-2941-B74E-9117-7A9AD13BCAF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886844"/>
            <a:ext cx="4145280" cy="3229565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109CE1B-EC33-4340-989A-4E157D4BA7D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AFF837-9556-424F-BF3B-DC25B38857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4FD6C8-43BC-4102-ACE7-BF469C8BBAF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1BDE68-94B6-4E33-A15B-7D0201FF59A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522632"/>
      </p:ext>
    </p:extLst>
  </p:cSld>
  <p:clrMapOvr>
    <a:masterClrMapping/>
  </p:clrMapOvr>
  <p:transition>
    <p:wipe dir="r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3 Collage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F40DBD9-649C-9E44-A365-E9AF1300EC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52919"/>
            <a:ext cx="4145280" cy="12218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1115DFFC-CD2E-F041-805B-96932B19DA1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30412" y="1555531"/>
            <a:ext cx="8046720" cy="4560876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5025509D-C23E-E24C-9625-BD927A967CA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774731"/>
            <a:ext cx="4145280" cy="3341676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A98B6A-953C-CB4D-B187-26021C9C7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21283D-BD12-4875-AF80-4F52F686B3D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CF32B8-F448-4736-85DD-63E5A177F60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67767"/>
      </p:ext>
    </p:extLst>
  </p:cSld>
  <p:clrMapOvr>
    <a:masterClrMapping/>
  </p:clrMapOvr>
  <p:transition>
    <p:wipe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wo Columns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044BBBB-5C96-3A4C-B91C-AC2AB125BBA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FBF85-F908-9543-AF8C-C05EF7A128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401187-5DE5-46F5-BE19-2596CA0E38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4C5A4B9D-E5EB-4E0B-9B27-98BCC447BC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753431"/>
            <a:ext cx="5386917" cy="4327516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F1C83059-51E5-4C78-98F2-FD7F352BC5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93367" y="1754660"/>
            <a:ext cx="5386917" cy="4318856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ED366-2A05-459B-9DF8-5BF698B7A4F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280618"/>
      </p:ext>
    </p:extLst>
  </p:cSld>
  <p:clrMapOvr>
    <a:masterClrMapping/>
  </p:clrMapOvr>
  <p:transition>
    <p:wipe dir="r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hree Columns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D6962E5-3DA9-814E-8D8E-BA7C9106E7C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82CE58-32D5-3345-8D45-4B2911CEF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8A64F6-4B15-444C-BB90-5F5E8F3B383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133" spc="0"/>
            </a:lvl1pPr>
            <a:lvl2pPr>
              <a:buClr>
                <a:schemeClr val="accent1"/>
              </a:buClr>
              <a:defRPr sz="1867" spc="0"/>
            </a:lvl2pPr>
            <a:lvl3pPr>
              <a:buClr>
                <a:schemeClr val="accent1"/>
              </a:buClr>
              <a:defRPr sz="1600" spc="0"/>
            </a:lvl3pPr>
            <a:lvl4pPr marL="1828664" indent="0">
              <a:buClr>
                <a:schemeClr val="bg2"/>
              </a:buClr>
              <a:buNone/>
              <a:defRPr sz="1600"/>
            </a:lvl4pPr>
            <a:lvl5pPr>
              <a:buClr>
                <a:schemeClr val="bg2"/>
              </a:buCl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4672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133" spc="0"/>
            </a:lvl1pPr>
            <a:lvl2pPr>
              <a:buClr>
                <a:schemeClr val="accent1"/>
              </a:buClr>
              <a:defRPr sz="1867" spc="0"/>
            </a:lvl2pPr>
            <a:lvl3pPr>
              <a:buClr>
                <a:schemeClr val="accent1"/>
              </a:buClr>
              <a:defRPr sz="1600" spc="0"/>
            </a:lvl3pPr>
            <a:lvl4pPr>
              <a:buClr>
                <a:schemeClr val="bg2"/>
              </a:buClr>
              <a:defRPr sz="1600"/>
            </a:lvl4pPr>
            <a:lvl5pPr>
              <a:buClr>
                <a:schemeClr val="bg2"/>
              </a:buCl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32816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133" spc="0"/>
            </a:lvl1pPr>
            <a:lvl2pPr>
              <a:buClr>
                <a:schemeClr val="accent1"/>
              </a:buClr>
              <a:defRPr sz="1867" spc="0"/>
            </a:lvl2pPr>
            <a:lvl3pPr>
              <a:buClr>
                <a:schemeClr val="accent1"/>
              </a:buClr>
              <a:defRPr sz="1600" spc="0"/>
            </a:lvl3pPr>
            <a:lvl4pPr>
              <a:buClr>
                <a:schemeClr val="bg2"/>
              </a:buClr>
              <a:defRPr sz="1600"/>
            </a:lvl4pPr>
            <a:lvl5pPr>
              <a:buClr>
                <a:schemeClr val="bg2"/>
              </a:buCl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9F715-BBA8-46EE-81BA-5AB0ECF70A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926828"/>
      </p:ext>
    </p:extLst>
  </p:cSld>
  <p:clrMapOvr>
    <a:masterClrMapping/>
  </p:clrMapOvr>
  <p:transition>
    <p:wipe dir="r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3E82E80-41F8-5A4F-9047-2FA2E9AB9A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3"/>
            <a:ext cx="12192000" cy="686003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F84B69-E00D-6C48-AA83-A9DA1295FCF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7" y="1259991"/>
            <a:ext cx="4883972" cy="497624"/>
          </a:xfrm>
        </p:spPr>
        <p:txBody>
          <a:bodyPr anchor="ctr"/>
          <a:lstStyle>
            <a:lvl1pPr marL="0" indent="0">
              <a:buFont typeface="Arial"/>
              <a:buNone/>
              <a:defRPr b="0" spc="0">
                <a:solidFill>
                  <a:schemeClr val="tx1"/>
                </a:solidFill>
              </a:defRPr>
            </a:lvl1pPr>
            <a:lvl2pPr marL="990526" indent="-380972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600080" indent="-380972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 marL="2209635" indent="-380972">
              <a:buFont typeface="Arial"/>
              <a:buChar char="•"/>
              <a:defRPr>
                <a:solidFill>
                  <a:schemeClr val="bg1"/>
                </a:solidFill>
              </a:defRPr>
            </a:lvl4pPr>
            <a:lvl5pPr marL="2819190" indent="-380972">
              <a:buFont typeface="Arial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563264-7759-FA45-9A58-015466D60321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09607" y="1757615"/>
            <a:ext cx="4883972" cy="497624"/>
          </a:xfrm>
        </p:spPr>
        <p:txBody>
          <a:bodyPr anchor="ctr"/>
          <a:lstStyle>
            <a:lvl1pPr marL="0" indent="0">
              <a:buFont typeface="Arial"/>
              <a:buNone/>
              <a:defRPr spc="0" baseline="0">
                <a:solidFill>
                  <a:schemeClr val="tx1"/>
                </a:solidFill>
              </a:defRPr>
            </a:lvl1pPr>
            <a:lvl2pPr marL="990526" indent="-380972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600080" indent="-380972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 marL="2209635" indent="-380972">
              <a:buFont typeface="Arial"/>
              <a:buChar char="•"/>
              <a:defRPr>
                <a:solidFill>
                  <a:schemeClr val="bg1"/>
                </a:solidFill>
              </a:defRPr>
            </a:lvl4pPr>
            <a:lvl5pPr marL="2819190" indent="-380972">
              <a:buFont typeface="Arial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5C073DC-BC1C-4940-80D4-3F38B2AD95E9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09607" y="2255239"/>
            <a:ext cx="4883972" cy="497624"/>
          </a:xfrm>
        </p:spPr>
        <p:txBody>
          <a:bodyPr anchor="ctr"/>
          <a:lstStyle>
            <a:lvl1pPr marL="0" indent="0">
              <a:buFont typeface="Arial"/>
              <a:buNone/>
              <a:defRPr spc="0" baseline="0">
                <a:solidFill>
                  <a:schemeClr val="tx1"/>
                </a:solidFill>
              </a:defRPr>
            </a:lvl1pPr>
            <a:lvl2pPr marL="990526" indent="-380972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600080" indent="-380972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 marL="2209635" indent="-380972">
              <a:buFont typeface="Arial"/>
              <a:buChar char="•"/>
              <a:defRPr>
                <a:solidFill>
                  <a:schemeClr val="bg1"/>
                </a:solidFill>
              </a:defRPr>
            </a:lvl4pPr>
            <a:lvl5pPr marL="2819190" indent="-380972">
              <a:buFont typeface="Arial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phone number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B218102-057F-FF40-966C-013A6C221BE1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09607" y="2752863"/>
            <a:ext cx="4883972" cy="497624"/>
          </a:xfrm>
        </p:spPr>
        <p:txBody>
          <a:bodyPr anchor="ctr"/>
          <a:lstStyle>
            <a:lvl1pPr marL="0" indent="0">
              <a:buFont typeface="Arial"/>
              <a:buNone/>
              <a:defRPr spc="0" baseline="0">
                <a:solidFill>
                  <a:schemeClr val="tx1"/>
                </a:solidFill>
              </a:defRPr>
            </a:lvl1pPr>
            <a:lvl2pPr marL="990526" indent="-380972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600080" indent="-380972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 marL="2209635" indent="-380972">
              <a:buFont typeface="Arial"/>
              <a:buChar char="•"/>
              <a:defRPr>
                <a:solidFill>
                  <a:schemeClr val="bg1"/>
                </a:solidFill>
              </a:defRPr>
            </a:lvl4pPr>
            <a:lvl5pPr marL="2819190" indent="-380972">
              <a:buFont typeface="Arial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email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AFDEE-92E8-CE48-A6CF-DFDDF3E12574}"/>
              </a:ext>
            </a:extLst>
          </p:cNvPr>
          <p:cNvSpPr txBox="1"/>
          <p:nvPr userDrawn="1"/>
        </p:nvSpPr>
        <p:spPr>
          <a:xfrm>
            <a:off x="609606" y="539394"/>
            <a:ext cx="3341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lang="en-US" sz="3200" cap="all" spc="667" dirty="0">
                <a:solidFill>
                  <a:srgbClr val="E4551F"/>
                </a:solidFill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78E9DC-11A7-CF4E-B1F7-52C339AF06AB}"/>
              </a:ext>
            </a:extLst>
          </p:cNvPr>
          <p:cNvSpPr/>
          <p:nvPr userDrawn="1"/>
        </p:nvSpPr>
        <p:spPr>
          <a:xfrm>
            <a:off x="11338560" y="6345319"/>
            <a:ext cx="243840" cy="235898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 defTabSz="609585"/>
            <a:fld id="{84BE33A8-B07C-4AE5-8AD6-5B92B3138622}" type="slidenum">
              <a:rPr lang="en-US" altLang="en-US" sz="933" smtClean="0">
                <a:solidFill>
                  <a:srgbClr val="000000"/>
                </a:solidFill>
                <a:latin typeface="Arial Regular"/>
                <a:cs typeface="DIN-Light"/>
              </a:rPr>
              <a:pPr algn="r" defTabSz="609585"/>
              <a:t>‹#›</a:t>
            </a:fld>
            <a:endParaRPr lang="en-US" sz="933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F7E62-1891-41BC-9587-0F6EBB49CA1B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E127E-DD74-471A-8806-229EE1EAA77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7" name="Footer Placeholder 3">
            <a:extLst>
              <a:ext uri="{FF2B5EF4-FFF2-40B4-BE49-F238E27FC236}">
                <a16:creationId xmlns:a16="http://schemas.microsoft.com/office/drawing/2014/main" id="{D1BDDFD5-0F37-45EF-B70A-812ACFCC40F8}"/>
              </a:ext>
            </a:extLst>
          </p:cNvPr>
          <p:cNvSpPr txBox="1">
            <a:spLocks/>
          </p:cNvSpPr>
          <p:nvPr userDrawn="1"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dirty="0">
                <a:solidFill>
                  <a:srgbClr val="FFFFFF"/>
                </a:solidFill>
                <a:cs typeface="DIN-Light"/>
              </a:rPr>
              <a:t>© 2020 </a:t>
            </a:r>
            <a:r>
              <a:rPr lang="en-US" sz="800" spc="0" dirty="0">
                <a:solidFill>
                  <a:srgbClr val="FFFFFF"/>
                </a:solidFill>
              </a:rPr>
              <a:t>Collins Aerospace</a:t>
            </a:r>
            <a:endParaRPr lang="en-US" sz="800" spc="0" dirty="0">
              <a:solidFill>
                <a:srgbClr val="E4551F"/>
              </a:solidFill>
              <a:cs typeface="DIN-Light"/>
              <a:sym typeface="Verdana"/>
            </a:endParaRPr>
          </a:p>
        </p:txBody>
      </p:sp>
      <p:sp>
        <p:nvSpPr>
          <p:cNvPr id="48" name="Logo">
            <a:extLst>
              <a:ext uri="{FF2B5EF4-FFF2-40B4-BE49-F238E27FC236}">
                <a16:creationId xmlns:a16="http://schemas.microsoft.com/office/drawing/2014/main" id="{329548B0-4CBC-40F8-BD6C-677083305E19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11987"/>
      </p:ext>
    </p:extLst>
  </p:cSld>
  <p:clrMapOvr>
    <a:masterClrMapping/>
  </p:clrMapOvr>
  <p:transition>
    <p:wipe dir="r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6A440C-5DF3-4DDD-A00A-84F8F4748E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E18CA-2E4A-41D9-B678-28F90E51E0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936109"/>
      </p:ext>
    </p:extLst>
  </p:cSld>
  <p:clrMapOvr>
    <a:masterClrMapping/>
  </p:clrMapOvr>
  <p:transition>
    <p:wipe dir="r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| Black |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C24002-EE42-4430-9A4A-6C0B504FEA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0FB2B-E08A-4F60-8C05-86602CA65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3DD90CB-1EDF-48E1-BC72-0C5983054F42}"/>
              </a:ext>
            </a:extLst>
          </p:cNvPr>
          <p:cNvSpPr txBox="1">
            <a:spLocks/>
          </p:cNvSpPr>
          <p:nvPr userDrawn="1"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dirty="0">
                <a:solidFill>
                  <a:srgbClr val="FFFFFF"/>
                </a:solidFill>
                <a:cs typeface="DIN-Light"/>
              </a:rPr>
              <a:t>© 2020 </a:t>
            </a:r>
            <a:r>
              <a:rPr lang="en-US" sz="800" spc="0" dirty="0">
                <a:solidFill>
                  <a:srgbClr val="FFFFFF"/>
                </a:solidFill>
              </a:rPr>
              <a:t>Collins Aerospace</a:t>
            </a:r>
            <a:endParaRPr lang="en-US" sz="800" spc="0" dirty="0">
              <a:solidFill>
                <a:srgbClr val="E4551F"/>
              </a:solidFill>
              <a:cs typeface="DIN-Light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79758229"/>
      </p:ext>
    </p:extLst>
  </p:cSld>
  <p:clrMapOvr>
    <a:masterClrMapping/>
  </p:clrMapOvr>
  <p:transition>
    <p:wipe dir="r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| Black | Bombardier Challen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A1E556-6413-2748-8C90-1490CB30C34A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"/>
            <a:ext cx="12192000" cy="686003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8E1708-9243-4A88-A0A5-D260B7B623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8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WHITE. 24 PT.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397E52E-98A3-4984-931D-1E63DCDB9A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19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429F49EF-383E-43F9-9E97-7A0B53287D22}"/>
              </a:ext>
            </a:extLst>
          </p:cNvPr>
          <p:cNvSpPr txBox="1">
            <a:spLocks/>
          </p:cNvSpPr>
          <p:nvPr userDrawn="1"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dirty="0">
                <a:solidFill>
                  <a:srgbClr val="000000"/>
                </a:solidFill>
                <a:cs typeface="DIN-Light"/>
              </a:rPr>
              <a:t>© 2020 </a:t>
            </a:r>
            <a:r>
              <a:rPr lang="en-US" sz="800" spc="0" dirty="0">
                <a:solidFill>
                  <a:srgbClr val="000000"/>
                </a:solidFill>
              </a:rPr>
              <a:t>Collins Aerospace</a:t>
            </a:r>
            <a:endParaRPr lang="en-US" sz="800" spc="0" dirty="0">
              <a:solidFill>
                <a:srgbClr val="000000"/>
              </a:solidFill>
              <a:cs typeface="DIN-Light"/>
              <a:sym typeface="Verdana"/>
            </a:endParaRPr>
          </a:p>
        </p:txBody>
      </p:sp>
      <p:sp>
        <p:nvSpPr>
          <p:cNvPr id="42" name="Logo">
            <a:extLst>
              <a:ext uri="{FF2B5EF4-FFF2-40B4-BE49-F238E27FC236}">
                <a16:creationId xmlns:a16="http://schemas.microsoft.com/office/drawing/2014/main" id="{D53113AF-C9CA-4D81-B08C-462C910D307E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66094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| Whi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A98B6A-953C-CB4D-B187-26021C9C7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95D5D8-5FFC-44B7-B3F9-A60157051E2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B9372DE6-DCF8-476C-A783-0468C556516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52919"/>
            <a:ext cx="4145280" cy="122181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05D7251-2D12-4ED9-B64E-0883A8600C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30412" y="1555531"/>
            <a:ext cx="8046720" cy="40813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A891B195-2B7F-4952-BE48-9C09438F1A3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774731"/>
            <a:ext cx="4145280" cy="28621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13834E-16A5-4F30-87AB-A27ECFD0766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60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| Black | Han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39FFCA-C102-834E-AF56-E25BB0BB97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3472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36EE12-2075-4712-88B7-927E2CEC03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8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WHITE. 24 PT.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413795CB-82BB-40B3-85BB-CAE2337CB2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19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AA8E133F-A19F-41F1-8D97-E02F31BA083F}"/>
              </a:ext>
            </a:extLst>
          </p:cNvPr>
          <p:cNvSpPr txBox="1">
            <a:spLocks/>
          </p:cNvSpPr>
          <p:nvPr userDrawn="1"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dirty="0">
                <a:solidFill>
                  <a:srgbClr val="FFFFFF"/>
                </a:solidFill>
                <a:cs typeface="DIN-Light"/>
              </a:rPr>
              <a:t>© 2020 </a:t>
            </a:r>
            <a:r>
              <a:rPr lang="en-US" sz="800" spc="0" dirty="0">
                <a:solidFill>
                  <a:srgbClr val="FFFFFF"/>
                </a:solidFill>
              </a:rPr>
              <a:t>Collins Aerospace</a:t>
            </a:r>
            <a:endParaRPr lang="en-US" sz="800" spc="0" dirty="0">
              <a:solidFill>
                <a:srgbClr val="E4551F"/>
              </a:solidFill>
              <a:cs typeface="DIN-Light"/>
              <a:sym typeface="Verdana"/>
            </a:endParaRPr>
          </a:p>
        </p:txBody>
      </p:sp>
      <p:sp>
        <p:nvSpPr>
          <p:cNvPr id="42" name="Logo">
            <a:extLst>
              <a:ext uri="{FF2B5EF4-FFF2-40B4-BE49-F238E27FC236}">
                <a16:creationId xmlns:a16="http://schemas.microsoft.com/office/drawing/2014/main" id="{4D69F79E-21F5-4EDE-AE84-DD0990101DA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636173"/>
      </p:ext>
    </p:extLst>
  </p:cSld>
  <p:clrMapOvr>
    <a:masterClrMapping/>
  </p:clrMapOvr>
  <p:transition>
    <p:wipe dir="r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| White | Sikorsky MH-60 Black Haw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8C3F82-8FA0-924D-8A57-29989F6A4B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" y="0"/>
            <a:ext cx="12192000" cy="686003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7697A-EAFE-4135-8921-5431440E60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3865062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BLACK. 24 PT.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F9EA1E71-B0DD-465E-9427-5EC5252786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5525554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CCE69EA6-B4A4-42D3-83CB-E441D57D6BB7}"/>
              </a:ext>
            </a:extLst>
          </p:cNvPr>
          <p:cNvSpPr txBox="1">
            <a:spLocks/>
          </p:cNvSpPr>
          <p:nvPr userDrawn="1"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dirty="0">
                <a:solidFill>
                  <a:srgbClr val="000000"/>
                </a:solidFill>
                <a:cs typeface="DIN-Light"/>
              </a:rPr>
              <a:t>© 2020 </a:t>
            </a:r>
            <a:r>
              <a:rPr lang="en-US" sz="800" spc="0" dirty="0">
                <a:solidFill>
                  <a:srgbClr val="000000"/>
                </a:solidFill>
              </a:rPr>
              <a:t>Collins Aerospace</a:t>
            </a:r>
            <a:endParaRPr lang="en-US" sz="800" spc="0" dirty="0">
              <a:solidFill>
                <a:srgbClr val="E4551F"/>
              </a:solidFill>
              <a:cs typeface="DIN-Light"/>
              <a:sym typeface="Verdana"/>
            </a:endParaRPr>
          </a:p>
        </p:txBody>
      </p:sp>
      <p:sp>
        <p:nvSpPr>
          <p:cNvPr id="42" name="Logo">
            <a:extLst>
              <a:ext uri="{FF2B5EF4-FFF2-40B4-BE49-F238E27FC236}">
                <a16:creationId xmlns:a16="http://schemas.microsoft.com/office/drawing/2014/main" id="{645D6060-DB70-491D-BA0F-B560C8EDADD6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677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| White | Airbus A340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F0AE72-72D5-774B-BB51-17A7F91B79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844"/>
            <a:ext cx="12192000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B4238-3694-49D7-BE0D-0692B3D5F8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8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BLACK. 24 PT.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C085BA19-55C6-4C03-91B2-521DB5A34C4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19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D6AA15C9-8D19-4E6A-9E7D-3E46D2F67B30}"/>
              </a:ext>
            </a:extLst>
          </p:cNvPr>
          <p:cNvSpPr txBox="1">
            <a:spLocks/>
          </p:cNvSpPr>
          <p:nvPr userDrawn="1"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dirty="0">
                <a:solidFill>
                  <a:srgbClr val="000000"/>
                </a:solidFill>
                <a:cs typeface="DIN-Light"/>
              </a:rPr>
              <a:t>© 2020 </a:t>
            </a:r>
            <a:r>
              <a:rPr lang="en-US" sz="800" spc="0" dirty="0">
                <a:solidFill>
                  <a:srgbClr val="000000"/>
                </a:solidFill>
              </a:rPr>
              <a:t>Collins Aerospace</a:t>
            </a:r>
            <a:endParaRPr lang="en-US" sz="800" spc="0" dirty="0">
              <a:solidFill>
                <a:srgbClr val="000000"/>
              </a:solidFill>
              <a:cs typeface="DIN-Light"/>
              <a:sym typeface="Verdana"/>
            </a:endParaRPr>
          </a:p>
        </p:txBody>
      </p:sp>
      <p:sp>
        <p:nvSpPr>
          <p:cNvPr id="42" name="Logo">
            <a:extLst>
              <a:ext uri="{FF2B5EF4-FFF2-40B4-BE49-F238E27FC236}">
                <a16:creationId xmlns:a16="http://schemas.microsoft.com/office/drawing/2014/main" id="{F04D1304-469D-47D9-A0A8-AE71ECC27F6D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665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|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8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WHITE. 24 PT.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397E52E-98A3-4984-931D-1E63DCDB9A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19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21D27-7279-4E5A-A354-B1B0C73D427F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>
              <a:solidFill>
                <a:srgbClr val="E4551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56E47-238B-4F65-BF44-6D8FA932FBB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01517C5A-21C8-4A78-AA4B-D0D5DD5ADE52}" type="slidenum">
              <a:rPr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007196"/>
      </p:ext>
    </p:extLst>
  </p:cSld>
  <p:clrMapOvr>
    <a:masterClrMapping/>
  </p:clrMapOvr>
  <p:transition>
    <p:wipe dir="r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| Black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8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BLACK. 24 PT.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7AA4070-7CFC-45F6-8A11-958B4586B16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19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45897C-23C1-436B-89DF-882EE349FC81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>
              <a:solidFill>
                <a:srgbClr val="E4551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CD10A-591E-4F9C-9814-BD8C78107065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01517C5A-21C8-4A78-AA4B-D0D5DD5ADE52}" type="slidenum">
              <a:rPr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104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Cover Slide | Solid |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6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4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white.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1" y="4376176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609600" y="609600"/>
            <a:ext cx="11582400" cy="0"/>
          </a:xfrm>
          <a:prstGeom prst="line">
            <a:avLst/>
          </a:prstGeom>
          <a:ln w="6350" cap="sq">
            <a:solidFill>
              <a:schemeClr val="accent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AAEC19-A6B2-4318-8059-930560E2463A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B0D61B-C032-47A0-817B-E65EADC178E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450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Cover Slide | Solid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6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4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black.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3" y="4376176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609600"/>
            <a:ext cx="11582400" cy="9912"/>
          </a:xfrm>
          <a:prstGeom prst="line">
            <a:avLst/>
          </a:prstGeom>
          <a:ln w="6350" cap="sq">
            <a:solidFill>
              <a:schemeClr val="accent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4A3360-5419-403A-BF9A-FFDBE6F34F28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8E21A3-FD86-4B24-9BF4-D756D4A8106C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236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Cover Slide | Solid | Terra Cot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6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4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WHITE.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3" y="4376176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SUBHEAD HERE. ALL CAPS. white. 11 PT.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609600"/>
            <a:ext cx="11582400" cy="9912"/>
          </a:xfrm>
          <a:prstGeom prst="line">
            <a:avLst/>
          </a:prstGeom>
          <a:ln w="6350" cap="sq">
            <a:solidFill>
              <a:schemeClr val="tx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4E10CE-6D19-4A8A-AAD8-85840FDD8F3C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4D1D29-7C65-4277-A32E-2FD693FAC8A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188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| Solid |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 userDrawn="1"/>
        </p:nvSpPr>
        <p:spPr>
          <a:xfrm>
            <a:off x="348899" y="345061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1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E988F-F066-469F-B9DB-2509596932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6000" spc="400" baseline="0"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WHITE.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B6529-7FFC-481C-8C50-839650D8F5EB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30380-8D6C-48ED-B960-5D3CA89888C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795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| Solid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 userDrawn="1"/>
        </p:nvSpPr>
        <p:spPr>
          <a:xfrm>
            <a:off x="348899" y="345061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1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A2C1F3-FA25-47B6-8A37-E9A0CD151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6000" spc="400" baseline="0"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Black.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2BE83E-D886-418F-9C93-2D5DEA9C3484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A2071B-2C30-49B6-95FF-C5CCFE8BAA7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245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wo Columns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DB3C81C-40F3-42DA-9512-9E80A45B221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FBF85-F908-9543-AF8C-C05EF7A128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9D82DC-4516-4CFC-A86F-BFEA28FF5E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4C5A4B9D-E5EB-4E0B-9B27-98BCC447BC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753432"/>
            <a:ext cx="5386917" cy="4372672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F1C83059-51E5-4C78-98F2-FD7F352BC5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93367" y="1754661"/>
            <a:ext cx="5386917" cy="4363921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22D29-83B6-4887-8B46-FACDF1A79E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80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| Solid | Terra Cot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 userDrawn="1"/>
        </p:nvSpPr>
        <p:spPr>
          <a:xfrm>
            <a:off x="348899" y="345061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1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SUBHEAD HERE. ALL CAPS. white. 11 PT.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91C7030-7C21-4D01-94C3-78400167FE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6000" spc="400" baseline="0">
                <a:solidFill>
                  <a:schemeClr val="tx1"/>
                </a:solidFill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WHITE.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9FA3B2-D0F0-46D2-9466-44B642FC905B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3A297C-A2D6-40CA-AD99-EEB809D81A8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820695"/>
      </p:ext>
    </p:extLst>
  </p:cSld>
  <p:clrMapOvr>
    <a:masterClrMapping/>
  </p:clrMapOvr>
  <p:transition>
    <p:wipe dir="r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1237379" cy="758500"/>
          </a:xfrm>
        </p:spPr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958B17C-FE6E-4F59-A161-671D59ABF97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9600" y="1166707"/>
            <a:ext cx="11237379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5ABFF238-972F-FB40-BE5D-68E2F1D9EC2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93792" y="1641951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8EC76AE-7BE5-294B-9BF4-53BFFAFF7E7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93792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2D8180D-0D8E-B642-AD57-6BA7F62375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676400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6A15E34-936C-DF49-858C-AB3A808ED2C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5008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4C68ADBA-D7D6-D342-AE08-FD1C53F945E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59024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E02ECDB4-5AD6-7C45-91D3-82FE33CE6D9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93792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B967F4E4-8CE7-2944-A00F-24639A4022F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040880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6067C2E-8A1A-C24E-ABBB-BFD08C1671B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711184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56D8DE8-5B64-8D4D-9781-CB5B72A560F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381488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4" name="Text Placeholder 59">
            <a:extLst>
              <a:ext uri="{FF2B5EF4-FFF2-40B4-BE49-F238E27FC236}">
                <a16:creationId xmlns:a16="http://schemas.microsoft.com/office/drawing/2014/main" id="{AAD068EC-C3F2-0F46-B6CB-4A760746362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39840" y="1806231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46396501-5E4A-4547-BD0E-75445D8F480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9840" y="2300951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6" name="Text Placeholder 59">
            <a:extLst>
              <a:ext uri="{FF2B5EF4-FFF2-40B4-BE49-F238E27FC236}">
                <a16:creationId xmlns:a16="http://schemas.microsoft.com/office/drawing/2014/main" id="{2603966A-E2D9-824B-A89F-EA677B9EFE1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859024" y="3175233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F306B794-F127-CD4A-AF19-BEEFCAA85BB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859024" y="3683205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34112D37-2205-B848-AC2E-BD4056D73F7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5009" y="5449718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19" name="Text Placeholder 59">
            <a:extLst>
              <a:ext uri="{FF2B5EF4-FFF2-40B4-BE49-F238E27FC236}">
                <a16:creationId xmlns:a16="http://schemas.microsoft.com/office/drawing/2014/main" id="{F7F8772C-0E28-B04E-BD81-B40EF87AEC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45009" y="5755571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0" name="Text Placeholder 59">
            <a:extLst>
              <a:ext uri="{FF2B5EF4-FFF2-40B4-BE49-F238E27FC236}">
                <a16:creationId xmlns:a16="http://schemas.microsoft.com/office/drawing/2014/main" id="{9227AD50-FBF9-A246-AF49-3CEF5A9B092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859024" y="5449718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1" name="Text Placeholder 59">
            <a:extLst>
              <a:ext uri="{FF2B5EF4-FFF2-40B4-BE49-F238E27FC236}">
                <a16:creationId xmlns:a16="http://schemas.microsoft.com/office/drawing/2014/main" id="{A9801118-1422-A14E-BD94-22F26787C1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59024" y="5755571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2" name="Text Placeholder 59">
            <a:extLst>
              <a:ext uri="{FF2B5EF4-FFF2-40B4-BE49-F238E27FC236}">
                <a16:creationId xmlns:a16="http://schemas.microsoft.com/office/drawing/2014/main" id="{DA83B46F-FD84-814E-B725-028067D91D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193792" y="5449718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3" name="Text Placeholder 59">
            <a:extLst>
              <a:ext uri="{FF2B5EF4-FFF2-40B4-BE49-F238E27FC236}">
                <a16:creationId xmlns:a16="http://schemas.microsoft.com/office/drawing/2014/main" id="{7608E6CD-ACB2-4A4E-99C9-BA790309A6C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93792" y="5755571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4" name="Text Placeholder 59">
            <a:extLst>
              <a:ext uri="{FF2B5EF4-FFF2-40B4-BE49-F238E27FC236}">
                <a16:creationId xmlns:a16="http://schemas.microsoft.com/office/drawing/2014/main" id="{34273060-1F39-A54E-B595-D24001E81C2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040880" y="5449718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5" name="Text Placeholder 59">
            <a:extLst>
              <a:ext uri="{FF2B5EF4-FFF2-40B4-BE49-F238E27FC236}">
                <a16:creationId xmlns:a16="http://schemas.microsoft.com/office/drawing/2014/main" id="{DB3F8C38-E7FA-EC4B-B0EA-E8968653CAEB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040880" y="5755571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6" name="Text Placeholder 59">
            <a:extLst>
              <a:ext uri="{FF2B5EF4-FFF2-40B4-BE49-F238E27FC236}">
                <a16:creationId xmlns:a16="http://schemas.microsoft.com/office/drawing/2014/main" id="{C10AEC33-A230-184B-A765-7D4A74A8F4C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723755" y="5449718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7" name="Text Placeholder 59">
            <a:extLst>
              <a:ext uri="{FF2B5EF4-FFF2-40B4-BE49-F238E27FC236}">
                <a16:creationId xmlns:a16="http://schemas.microsoft.com/office/drawing/2014/main" id="{9F2E478C-C4E9-4146-9EC3-D0C9AB7A659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723755" y="5755571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81E76849-5610-2C40-93D4-822EF3028FBB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674232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11A9C59D-F39D-D14F-AF46-5BA85F56768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431280" y="3175233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30" name="Text Placeholder 59">
            <a:extLst>
              <a:ext uri="{FF2B5EF4-FFF2-40B4-BE49-F238E27FC236}">
                <a16:creationId xmlns:a16="http://schemas.microsoft.com/office/drawing/2014/main" id="{4695BFE7-6E66-EB4F-83FA-D531E3D06BC2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431280" y="3683205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1" name="Text Placeholder 59">
            <a:extLst>
              <a:ext uri="{FF2B5EF4-FFF2-40B4-BE49-F238E27FC236}">
                <a16:creationId xmlns:a16="http://schemas.microsoft.com/office/drawing/2014/main" id="{81818247-7E1D-6647-BB1B-ACB36AE7600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819904" y="3174296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32" name="Text Placeholder 59">
            <a:extLst>
              <a:ext uri="{FF2B5EF4-FFF2-40B4-BE49-F238E27FC236}">
                <a16:creationId xmlns:a16="http://schemas.microsoft.com/office/drawing/2014/main" id="{4F1CECA1-565B-7540-B43C-49770A617ECB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819904" y="3683205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3" name="Text Placeholder 59">
            <a:extLst>
              <a:ext uri="{FF2B5EF4-FFF2-40B4-BE49-F238E27FC236}">
                <a16:creationId xmlns:a16="http://schemas.microsoft.com/office/drawing/2014/main" id="{5A430AF1-FF22-0A4E-9AAB-B6FEC573BCF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0381488" y="5449718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34" name="Text Placeholder 59">
            <a:extLst>
              <a:ext uri="{FF2B5EF4-FFF2-40B4-BE49-F238E27FC236}">
                <a16:creationId xmlns:a16="http://schemas.microsoft.com/office/drawing/2014/main" id="{99BD1052-19CC-5A4B-9443-95FF06B71007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10381488" y="5755571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5F1AE9EA-E293-486F-B3CE-4BF2AB9EE23C}"/>
              </a:ext>
            </a:extLst>
          </p:cNvPr>
          <p:cNvSpPr>
            <a:spLocks noGrp="1"/>
          </p:cNvSpPr>
          <p:nvPr>
            <p:ph type="sldNum" sz="quarter" idx="67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42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1322776" cy="758500"/>
          </a:xfrm>
        </p:spPr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D6962E5-3DA9-814E-8D8E-BA7C9106E7C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600" y="1166707"/>
            <a:ext cx="11322776" cy="411740"/>
          </a:xfrm>
        </p:spPr>
        <p:txBody>
          <a:bodyPr anchor="t">
            <a:normAutofit/>
          </a:bodyPr>
          <a:lstStyle>
            <a:lvl1pPr marL="0" indent="0">
              <a:buNone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BFF238-972F-FB40-BE5D-68E2F1D9EC2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193792" y="1666663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8EC76AE-7BE5-294B-9BF4-53BFFAFF7E7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93792" y="3054843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6A15E34-936C-DF49-858C-AB3A808ED2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5008" y="4374549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4C68ADBA-D7D6-D342-AE08-FD1C53F945E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59024" y="4374549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E02ECDB4-5AD6-7C45-91D3-82FE33CE6D9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93792" y="4374549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B967F4E4-8CE7-2944-A00F-24639A4022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040880" y="4374549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6067C2E-8A1A-C24E-ABBB-BFD08C16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711184" y="4374549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56D8DE8-5B64-8D4D-9781-CB5B72A560F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0381488" y="4374549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27A2740-AC7D-7345-984A-5BD6779737F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711184" y="3054843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4ABFBA9D-330E-B447-889F-71B98260E15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39840" y="1821268"/>
            <a:ext cx="2072640" cy="486833"/>
          </a:xfr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16" name="Text Placeholder 59">
            <a:extLst>
              <a:ext uri="{FF2B5EF4-FFF2-40B4-BE49-F238E27FC236}">
                <a16:creationId xmlns:a16="http://schemas.microsoft.com/office/drawing/2014/main" id="{29383DA9-35EB-A841-B8E8-066B4EA04E9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9840" y="2325663"/>
            <a:ext cx="2072640" cy="322287"/>
          </a:xfr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B4988776-510F-FE4F-9066-FE58CA4CE68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45008" y="5512585"/>
            <a:ext cx="1465491" cy="291367"/>
          </a:xfr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5CA73BAF-90D6-DF40-BA83-5BBD69EFFCB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45008" y="5818438"/>
            <a:ext cx="1465491" cy="328021"/>
          </a:xfr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19" name="Text Placeholder 59">
            <a:extLst>
              <a:ext uri="{FF2B5EF4-FFF2-40B4-BE49-F238E27FC236}">
                <a16:creationId xmlns:a16="http://schemas.microsoft.com/office/drawing/2014/main" id="{EDE97D3D-175D-6149-AF76-3EF0663BC7E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822448" y="5512585"/>
            <a:ext cx="1465491" cy="291367"/>
          </a:xfr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0" name="Text Placeholder 59">
            <a:extLst>
              <a:ext uri="{FF2B5EF4-FFF2-40B4-BE49-F238E27FC236}">
                <a16:creationId xmlns:a16="http://schemas.microsoft.com/office/drawing/2014/main" id="{07AEE21D-ADEA-DA47-A36B-ED05986C0AD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822448" y="5818438"/>
            <a:ext cx="1465491" cy="328021"/>
          </a:xfr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1" name="Text Placeholder 59">
            <a:extLst>
              <a:ext uri="{FF2B5EF4-FFF2-40B4-BE49-F238E27FC236}">
                <a16:creationId xmlns:a16="http://schemas.microsoft.com/office/drawing/2014/main" id="{A3570388-CF93-E14C-8871-B14FC996C81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193792" y="5512585"/>
            <a:ext cx="1465491" cy="291367"/>
          </a:xfr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2" name="Text Placeholder 59">
            <a:extLst>
              <a:ext uri="{FF2B5EF4-FFF2-40B4-BE49-F238E27FC236}">
                <a16:creationId xmlns:a16="http://schemas.microsoft.com/office/drawing/2014/main" id="{B7D95C78-A9DC-5142-80B0-BEE8D025B55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193792" y="5818438"/>
            <a:ext cx="1465491" cy="328021"/>
          </a:xfr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3" name="Text Placeholder 59">
            <a:extLst>
              <a:ext uri="{FF2B5EF4-FFF2-40B4-BE49-F238E27FC236}">
                <a16:creationId xmlns:a16="http://schemas.microsoft.com/office/drawing/2014/main" id="{5C20E454-7D71-6D49-8340-2C2C92BAB601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032647" y="5512585"/>
            <a:ext cx="1465491" cy="291367"/>
          </a:xfr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4" name="Text Placeholder 59">
            <a:extLst>
              <a:ext uri="{FF2B5EF4-FFF2-40B4-BE49-F238E27FC236}">
                <a16:creationId xmlns:a16="http://schemas.microsoft.com/office/drawing/2014/main" id="{DC2A92B2-B90B-AC44-8367-CC89EF31785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032647" y="5818438"/>
            <a:ext cx="1465491" cy="328021"/>
          </a:xfr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5" name="Text Placeholder 59">
            <a:extLst>
              <a:ext uri="{FF2B5EF4-FFF2-40B4-BE49-F238E27FC236}">
                <a16:creationId xmlns:a16="http://schemas.microsoft.com/office/drawing/2014/main" id="{DAA62298-769A-A843-804C-507D94C7C8D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737767" y="5516339"/>
            <a:ext cx="1465491" cy="291367"/>
          </a:xfr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6" name="Text Placeholder 59">
            <a:extLst>
              <a:ext uri="{FF2B5EF4-FFF2-40B4-BE49-F238E27FC236}">
                <a16:creationId xmlns:a16="http://schemas.microsoft.com/office/drawing/2014/main" id="{90DB92DC-5B96-6947-9102-329E9AD6B4B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737767" y="5822192"/>
            <a:ext cx="1465491" cy="328021"/>
          </a:xfr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7" name="Text Placeholder 59">
            <a:extLst>
              <a:ext uri="{FF2B5EF4-FFF2-40B4-BE49-F238E27FC236}">
                <a16:creationId xmlns:a16="http://schemas.microsoft.com/office/drawing/2014/main" id="{11145940-26F6-D345-AEB5-DB00F76C7F1F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0381488" y="5512585"/>
            <a:ext cx="1465491" cy="291367"/>
          </a:xfr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8" name="Text Placeholder 59">
            <a:extLst>
              <a:ext uri="{FF2B5EF4-FFF2-40B4-BE49-F238E27FC236}">
                <a16:creationId xmlns:a16="http://schemas.microsoft.com/office/drawing/2014/main" id="{7FC80356-24FA-3340-B9FC-DE1492BFA627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0381488" y="5818438"/>
            <a:ext cx="1465491" cy="328021"/>
          </a:xfr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F8E227CA-C8B1-FD4F-9719-AC576682CC3A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1804416" y="3034200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30" name="Text Placeholder 59">
            <a:extLst>
              <a:ext uri="{FF2B5EF4-FFF2-40B4-BE49-F238E27FC236}">
                <a16:creationId xmlns:a16="http://schemas.microsoft.com/office/drawing/2014/main" id="{479DAFC0-5785-0446-A3E7-5BF65BCC02A9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339840" y="3214946"/>
            <a:ext cx="2072640" cy="486833"/>
          </a:xfr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1" name="Text Placeholder 59">
            <a:extLst>
              <a:ext uri="{FF2B5EF4-FFF2-40B4-BE49-F238E27FC236}">
                <a16:creationId xmlns:a16="http://schemas.microsoft.com/office/drawing/2014/main" id="{01FF4553-5F63-074B-8CB3-DF55725FEFB3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339840" y="3712305"/>
            <a:ext cx="2072640" cy="322287"/>
          </a:xfr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2" name="Text Placeholder 59">
            <a:extLst>
              <a:ext uri="{FF2B5EF4-FFF2-40B4-BE49-F238E27FC236}">
                <a16:creationId xmlns:a16="http://schemas.microsoft.com/office/drawing/2014/main" id="{2ACC479D-100C-AB4A-B437-FFCD18495B7E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2917848" y="3194665"/>
            <a:ext cx="2072640" cy="486833"/>
          </a:xfr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3" name="Text Placeholder 59">
            <a:extLst>
              <a:ext uri="{FF2B5EF4-FFF2-40B4-BE49-F238E27FC236}">
                <a16:creationId xmlns:a16="http://schemas.microsoft.com/office/drawing/2014/main" id="{F88A7EF7-25F7-5349-8978-9A5DA5F31094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917848" y="3699061"/>
            <a:ext cx="2072640" cy="322287"/>
          </a:xfr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4" name="Text Placeholder 59">
            <a:extLst>
              <a:ext uri="{FF2B5EF4-FFF2-40B4-BE49-F238E27FC236}">
                <a16:creationId xmlns:a16="http://schemas.microsoft.com/office/drawing/2014/main" id="{F442EBC6-A1C6-C446-97E7-801C6B76BA9D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9859736" y="3186213"/>
            <a:ext cx="2072640" cy="486833"/>
          </a:xfr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5" name="Text Placeholder 59">
            <a:extLst>
              <a:ext uri="{FF2B5EF4-FFF2-40B4-BE49-F238E27FC236}">
                <a16:creationId xmlns:a16="http://schemas.microsoft.com/office/drawing/2014/main" id="{AB54CC23-A2BA-0E4F-BE56-2BD32D275D06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9859736" y="3690609"/>
            <a:ext cx="2072640" cy="322287"/>
          </a:xfr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B862910-D742-4D11-A987-CE16A6571602}"/>
              </a:ext>
            </a:extLst>
          </p:cNvPr>
          <p:cNvSpPr>
            <a:spLocks noGrp="1"/>
          </p:cNvSpPr>
          <p:nvPr>
            <p:ph type="sldNum" sz="quarter" idx="75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93047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hree Columns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958B17C-FE6E-4F59-A161-671D59ABF97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82CE58-32D5-3345-8D45-4B2911CEF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D36293-A803-4765-A0C6-F9722EFE8E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133" spc="0"/>
            </a:lvl1pPr>
            <a:lvl2pPr>
              <a:buClr>
                <a:schemeClr val="accent1"/>
              </a:buClr>
              <a:defRPr sz="1867" spc="0"/>
            </a:lvl2pPr>
            <a:lvl3pPr>
              <a:buClr>
                <a:schemeClr val="accent1"/>
              </a:buClr>
              <a:defRPr sz="1600" spc="0"/>
            </a:lvl3pPr>
            <a:lvl4pPr marL="1828664" indent="0">
              <a:buClr>
                <a:schemeClr val="bg2"/>
              </a:buClr>
              <a:buNone/>
              <a:defRPr sz="1600"/>
            </a:lvl4pPr>
            <a:lvl5pPr>
              <a:buClr>
                <a:schemeClr val="bg2"/>
              </a:buCl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4672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133" spc="0"/>
            </a:lvl1pPr>
            <a:lvl2pPr>
              <a:buClr>
                <a:schemeClr val="accent1"/>
              </a:buClr>
              <a:defRPr sz="1867" spc="0"/>
            </a:lvl2pPr>
            <a:lvl3pPr>
              <a:buClr>
                <a:schemeClr val="accent1"/>
              </a:buClr>
              <a:defRPr sz="1600" spc="0"/>
            </a:lvl3pPr>
            <a:lvl4pPr>
              <a:buClr>
                <a:schemeClr val="bg2"/>
              </a:buClr>
              <a:defRPr sz="1600"/>
            </a:lvl4pPr>
            <a:lvl5pPr>
              <a:buClr>
                <a:schemeClr val="bg2"/>
              </a:buCl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32816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133" spc="0"/>
            </a:lvl1pPr>
            <a:lvl2pPr>
              <a:buClr>
                <a:schemeClr val="accent1"/>
              </a:buClr>
              <a:defRPr sz="1867" spc="0"/>
            </a:lvl2pPr>
            <a:lvl3pPr>
              <a:buClr>
                <a:schemeClr val="accent1"/>
              </a:buClr>
              <a:defRPr sz="1600" spc="0"/>
            </a:lvl3pPr>
            <a:lvl4pPr>
              <a:buClr>
                <a:schemeClr val="bg2"/>
              </a:buClr>
              <a:defRPr sz="1600"/>
            </a:lvl4pPr>
            <a:lvl5pPr>
              <a:buClr>
                <a:schemeClr val="bg2"/>
              </a:buCl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4BAAF-F2D1-459C-AC12-D3DB70C0866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35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25543-6B7F-4B41-BD8C-976212A546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882028-C1CE-4B82-A985-EB48E9AC23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67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57.xml"/><Relationship Id="rId34" Type="http://schemas.openxmlformats.org/officeDocument/2006/relationships/slideLayout" Target="../slideLayouts/slideLayout70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3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65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32" Type="http://schemas.openxmlformats.org/officeDocument/2006/relationships/slideLayout" Target="../slideLayouts/slideLayout68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4.xml"/><Relationship Id="rId36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31" Type="http://schemas.openxmlformats.org/officeDocument/2006/relationships/slideLayout" Target="../slideLayouts/slideLayout67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6.xml"/><Relationship Id="rId35" Type="http://schemas.openxmlformats.org/officeDocument/2006/relationships/slideLayout" Target="../slideLayouts/slideLayout71.xml"/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02080"/>
            <a:ext cx="10972800" cy="4707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66827"/>
            <a:ext cx="10972800" cy="758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HERE. ALL CAPS. WHITE. 24 PT.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60F46-2E67-474C-9893-046DAFD1D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47360" y="6446011"/>
            <a:ext cx="5791200" cy="3752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800" spc="0" baseline="0" dirty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26748-83C3-467A-9DF6-CC369EE24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8560" y="6343070"/>
            <a:ext cx="304800" cy="235898"/>
          </a:xfrm>
          <a:prstGeom prst="rect">
            <a:avLst/>
          </a:prstGeom>
        </p:spPr>
        <p:txBody>
          <a:bodyPr wrap="square" lIns="0" rIns="0" anchor="ctr">
            <a:spAutoFit/>
          </a:bodyPr>
          <a:lstStyle>
            <a:lvl1pPr>
              <a:defRPr lang="en-US" sz="933" b="0" i="0" smtClean="0">
                <a:latin typeface="Arial Regular"/>
                <a:cs typeface="DIN-Light"/>
              </a:defRPr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15BF577F-DD63-462C-8D95-AD4D3295C9A9}"/>
              </a:ext>
            </a:extLst>
          </p:cNvPr>
          <p:cNvSpPr txBox="1">
            <a:spLocks/>
          </p:cNvSpPr>
          <p:nvPr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baseline="0" dirty="0">
                <a:solidFill>
                  <a:schemeClr val="tx1"/>
                </a:solidFill>
                <a:cs typeface="DIN-Light"/>
              </a:rPr>
              <a:t>© 2020 </a:t>
            </a:r>
            <a:r>
              <a:rPr lang="en-US" sz="800" spc="0" baseline="0" dirty="0">
                <a:solidFill>
                  <a:schemeClr val="tx1"/>
                </a:solidFill>
              </a:rPr>
              <a:t>Collins Aerospace</a:t>
            </a:r>
            <a:endParaRPr lang="en-US" sz="8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  <p:sp>
        <p:nvSpPr>
          <p:cNvPr id="40" name="Logo">
            <a:extLst>
              <a:ext uri="{FF2B5EF4-FFF2-40B4-BE49-F238E27FC236}">
                <a16:creationId xmlns:a16="http://schemas.microsoft.com/office/drawing/2014/main" id="{B4023E06-5263-4C9E-8BEF-4E169EF2921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43252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7" r:id="rId36"/>
  </p:sldLayoutIdLst>
  <p:txStyles>
    <p:titleStyle>
      <a:lvl1pPr algn="l" defTabSz="609555" rtl="0" eaLnBrk="1" latinLnBrk="0" hangingPunct="1">
        <a:spcBef>
          <a:spcPct val="0"/>
        </a:spcBef>
        <a:buNone/>
        <a:defRPr sz="3200" b="0" i="0" kern="1200" cap="all" spc="4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11143" indent="-311143" algn="l" defTabSz="609555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14377" indent="-300559" algn="l" defTabSz="609555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tabLst/>
        <a:defRPr sz="18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887" indent="-304776" algn="l" defTabSz="609555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440" indent="-304776" algn="l" defTabSz="609555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2994" indent="-304776" algn="l" defTabSz="609555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600" kern="1200">
          <a:solidFill>
            <a:schemeClr val="accent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02080"/>
            <a:ext cx="10972800" cy="4707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66827"/>
            <a:ext cx="10972800" cy="758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HERE. ALL CAPS. WHITE. 24 PT.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60F46-2E67-474C-9893-046DAFD1D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47360" y="6446011"/>
            <a:ext cx="5791200" cy="3752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800" spc="0" baseline="0" dirty="0">
                <a:solidFill>
                  <a:schemeClr val="accent1"/>
                </a:solidFill>
              </a:defRPr>
            </a:lvl1pPr>
          </a:lstStyle>
          <a:p>
            <a:pPr defTabSz="609585"/>
            <a:endParaRPr lang="en-US">
              <a:solidFill>
                <a:srgbClr val="E4551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26748-83C3-467A-9DF6-CC369EE24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8560" y="6343069"/>
            <a:ext cx="304800" cy="235898"/>
          </a:xfrm>
          <a:prstGeom prst="rect">
            <a:avLst/>
          </a:prstGeom>
        </p:spPr>
        <p:txBody>
          <a:bodyPr wrap="square" lIns="0" rIns="0" anchor="ctr">
            <a:spAutoFit/>
          </a:bodyPr>
          <a:lstStyle>
            <a:lvl1pPr>
              <a:defRPr lang="en-US" sz="933" b="0" i="0" smtClean="0">
                <a:latin typeface="Arial Regular"/>
                <a:cs typeface="DIN-Light"/>
              </a:defRPr>
            </a:lvl1pPr>
          </a:lstStyle>
          <a:p>
            <a:pPr algn="r" defTabSz="609585"/>
            <a:fld id="{01517C5A-21C8-4A78-AA4B-D0D5DD5ADE52}" type="slidenum">
              <a:rPr lang="en-US" smtClean="0">
                <a:solidFill>
                  <a:srgbClr val="FFFFFF"/>
                </a:solidFill>
              </a:rPr>
              <a:pPr algn="r" defTabSz="609585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15BF577F-DD63-462C-8D95-AD4D3295C9A9}"/>
              </a:ext>
            </a:extLst>
          </p:cNvPr>
          <p:cNvSpPr txBox="1">
            <a:spLocks/>
          </p:cNvSpPr>
          <p:nvPr userDrawn="1"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dirty="0">
                <a:solidFill>
                  <a:srgbClr val="FFFFFF"/>
                </a:solidFill>
                <a:cs typeface="DIN-Light"/>
              </a:rPr>
              <a:t>© 2021 </a:t>
            </a:r>
            <a:r>
              <a:rPr lang="en-US" sz="800" spc="0" dirty="0">
                <a:solidFill>
                  <a:srgbClr val="FFFFFF"/>
                </a:solidFill>
              </a:rPr>
              <a:t>Collins Aerospace</a:t>
            </a:r>
            <a:endParaRPr lang="en-US" sz="800" spc="0" dirty="0">
              <a:solidFill>
                <a:srgbClr val="E4551F"/>
              </a:solidFill>
              <a:cs typeface="DIN-Light"/>
              <a:sym typeface="Verdana"/>
            </a:endParaRPr>
          </a:p>
        </p:txBody>
      </p:sp>
      <p:sp>
        <p:nvSpPr>
          <p:cNvPr id="40" name="Logo">
            <a:extLst>
              <a:ext uri="{FF2B5EF4-FFF2-40B4-BE49-F238E27FC236}">
                <a16:creationId xmlns:a16="http://schemas.microsoft.com/office/drawing/2014/main" id="{B4023E06-5263-4C9E-8BEF-4E169EF2921B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5158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  <p:sldLayoutId id="2147483725" r:id="rId27"/>
    <p:sldLayoutId id="2147483726" r:id="rId28"/>
    <p:sldLayoutId id="2147483727" r:id="rId29"/>
    <p:sldLayoutId id="2147483728" r:id="rId30"/>
    <p:sldLayoutId id="2147483729" r:id="rId31"/>
    <p:sldLayoutId id="2147483730" r:id="rId32"/>
    <p:sldLayoutId id="2147483731" r:id="rId33"/>
    <p:sldLayoutId id="2147483732" r:id="rId34"/>
    <p:sldLayoutId id="2147483733" r:id="rId35"/>
    <p:sldLayoutId id="2147483734" r:id="rId36"/>
  </p:sldLayoutIdLst>
  <p:transition>
    <p:wipe dir="r"/>
  </p:transition>
  <p:hf hdr="0" ftr="0" dt="0"/>
  <p:txStyles>
    <p:titleStyle>
      <a:lvl1pPr algn="l" defTabSz="609555" rtl="0" eaLnBrk="1" latinLnBrk="0" hangingPunct="1">
        <a:spcBef>
          <a:spcPct val="0"/>
        </a:spcBef>
        <a:buNone/>
        <a:defRPr sz="3200" b="0" i="0" kern="1200" cap="all" spc="4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11143" indent="-311143" algn="l" defTabSz="609555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14377" indent="-300559" algn="l" defTabSz="609555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tabLst/>
        <a:defRPr sz="18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887" indent="-304776" algn="l" defTabSz="609555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440" indent="-304776" algn="l" defTabSz="609555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2994" indent="-304776" algn="l" defTabSz="609555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600" kern="1200">
          <a:solidFill>
            <a:schemeClr val="accent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841FFF-F5DC-4812-956D-C47B1ACF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71957"/>
            <a:ext cx="6495845" cy="1230788"/>
          </a:xfrm>
        </p:spPr>
        <p:txBody>
          <a:bodyPr/>
          <a:lstStyle/>
          <a:p>
            <a:r>
              <a:rPr lang="en-US" dirty="0"/>
              <a:t>Cyber Assured Systems Engineering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254933-E519-4F90-9E10-7759951B22C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9599" y="4643947"/>
            <a:ext cx="6821103" cy="1006167"/>
          </a:xfrm>
        </p:spPr>
        <p:txBody>
          <a:bodyPr/>
          <a:lstStyle/>
          <a:p>
            <a:r>
              <a:rPr lang="en-US" sz="1600" b="1" dirty="0"/>
              <a:t>Agree semantics</a:t>
            </a:r>
          </a:p>
        </p:txBody>
      </p:sp>
      <p:pic>
        <p:nvPicPr>
          <p:cNvPr id="7" name="Picture 4" descr="Image result for univ of kansas logo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9FFFD"/>
              </a:clrFrom>
              <a:clrTo>
                <a:srgbClr val="F9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16317" y="5699003"/>
            <a:ext cx="1379491" cy="32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kansas state university logo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BFFFE"/>
              </a:clrFrom>
              <a:clrTo>
                <a:srgbClr val="FB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29825" y="5694086"/>
            <a:ext cx="1323975" cy="33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www.adventiumlabs.com/sites/adventiumlabs.com/themes/contrib/advent/logo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39176" y="5650114"/>
            <a:ext cx="1247775" cy="42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data61 logo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46694" y="5565057"/>
            <a:ext cx="926254" cy="5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21146957">
            <a:off x="8202511" y="2179836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Stencil" panose="040409050D0802020404" pitchFamily="82" charset="0"/>
                <a:ea typeface="+mn-ea"/>
                <a:cs typeface="Arial" panose="020B0604020202020204" pitchFamily="34" charset="0"/>
              </a:rPr>
              <a:t>CASE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517C5A-21C8-4A78-AA4B-D0D5DD5ADE52}" type="slidenum">
              <a:rPr kumimoji="0" lang="en-US" sz="9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Regular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3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Regular"/>
              <a:ea typeface="+mn-e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3A0EC5-E6B6-B44A-BC9A-167E4AC0CB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21" y="5565057"/>
            <a:ext cx="1189358" cy="75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D4C4-62A0-E14B-9E6F-232B7884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 Semantic Embedding IN HOL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1F6974-F293-0D43-83BC-55786977D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01517C5A-21C8-4A78-AA4B-D0D5DD5ADE52}" type="slidenum">
              <a:rPr lang="en-US" smtClean="0">
                <a:solidFill>
                  <a:srgbClr val="000000"/>
                </a:solidFill>
              </a:rPr>
              <a:pPr algn="r"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67F0442-26FB-8043-855F-C5D177067AC5}"/>
              </a:ext>
            </a:extLst>
          </p:cNvPr>
          <p:cNvSpPr/>
          <p:nvPr/>
        </p:nvSpPr>
        <p:spPr>
          <a:xfrm>
            <a:off x="3865576" y="1809591"/>
            <a:ext cx="3727450" cy="16383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enlo-Regular" panose="020B0609030804020204" pitchFamily="49" charset="0"/>
              </a:rPr>
              <a:t>Component</a:t>
            </a:r>
          </a:p>
          <a:p>
            <a:pPr algn="ctr"/>
            <a:endParaRPr lang="en-US" dirty="0">
              <a:latin typeface="Menlo-Regular" panose="020B0609030804020204" pitchFamily="49" charset="0"/>
            </a:endParaRPr>
          </a:p>
          <a:p>
            <a:r>
              <a:rPr lang="en-US" dirty="0">
                <a:latin typeface="Menlo-Regular" panose="020B0609030804020204" pitchFamily="49" charset="0"/>
              </a:rPr>
              <a:t>Assumes    = [a</a:t>
            </a:r>
            <a:r>
              <a:rPr lang="en-US" baseline="-25000" dirty="0">
                <a:latin typeface="Menlo-Regular" panose="020B0609030804020204" pitchFamily="49" charset="0"/>
              </a:rPr>
              <a:t>0</a:t>
            </a:r>
            <a:r>
              <a:rPr lang="en-US" dirty="0">
                <a:latin typeface="Menlo-Regular" panose="020B0609030804020204" pitchFamily="49" charset="0"/>
              </a:rPr>
              <a:t>, a</a:t>
            </a:r>
            <a:r>
              <a:rPr lang="en-US" baseline="-25000" dirty="0">
                <a:latin typeface="Menlo-Regular" panose="020B0609030804020204" pitchFamily="49" charset="0"/>
              </a:rPr>
              <a:t>1</a:t>
            </a:r>
            <a:r>
              <a:rPr lang="en-US" dirty="0">
                <a:latin typeface="Menlo-Regular" panose="020B0609030804020204" pitchFamily="49" charset="0"/>
              </a:rPr>
              <a:t>, …]</a:t>
            </a:r>
          </a:p>
          <a:p>
            <a:r>
              <a:rPr lang="en-US" dirty="0">
                <a:latin typeface="Menlo-Regular" panose="020B0609030804020204" pitchFamily="49" charset="0"/>
              </a:rPr>
              <a:t>Variables  = [v</a:t>
            </a:r>
            <a:r>
              <a:rPr lang="en-US" baseline="-25000" dirty="0">
                <a:latin typeface="Menlo-Regular" panose="020B0609030804020204" pitchFamily="49" charset="0"/>
              </a:rPr>
              <a:t>0</a:t>
            </a:r>
            <a:r>
              <a:rPr lang="en-US" dirty="0">
                <a:latin typeface="Menlo-Regular" panose="020B0609030804020204" pitchFamily="49" charset="0"/>
              </a:rPr>
              <a:t>, v</a:t>
            </a:r>
            <a:r>
              <a:rPr lang="en-US" baseline="-25000" dirty="0">
                <a:latin typeface="Menlo-Regular" panose="020B0609030804020204" pitchFamily="49" charset="0"/>
              </a:rPr>
              <a:t>1</a:t>
            </a:r>
            <a:r>
              <a:rPr lang="en-US" dirty="0">
                <a:latin typeface="Menlo-Regular" panose="020B0609030804020204" pitchFamily="49" charset="0"/>
              </a:rPr>
              <a:t>, …]</a:t>
            </a:r>
          </a:p>
          <a:p>
            <a:r>
              <a:rPr lang="en-US" dirty="0">
                <a:latin typeface="Menlo-Regular" panose="020B0609030804020204" pitchFamily="49" charset="0"/>
              </a:rPr>
              <a:t>Guarantees = [g</a:t>
            </a:r>
            <a:r>
              <a:rPr lang="en-US" baseline="-25000" dirty="0">
                <a:latin typeface="Menlo-Regular" panose="020B0609030804020204" pitchFamily="49" charset="0"/>
              </a:rPr>
              <a:t>0</a:t>
            </a:r>
            <a:r>
              <a:rPr lang="en-US" dirty="0">
                <a:latin typeface="Menlo-Regular" panose="020B0609030804020204" pitchFamily="49" charset="0"/>
              </a:rPr>
              <a:t>, g</a:t>
            </a:r>
            <a:r>
              <a:rPr lang="en-US" baseline="-25000" dirty="0">
                <a:latin typeface="Menlo-Regular" panose="020B0609030804020204" pitchFamily="49" charset="0"/>
              </a:rPr>
              <a:t>1</a:t>
            </a:r>
            <a:r>
              <a:rPr lang="en-US" dirty="0">
                <a:latin typeface="Menlo-Regular" panose="020B0609030804020204" pitchFamily="49" charset="0"/>
              </a:rPr>
              <a:t>, …]</a:t>
            </a:r>
            <a:endParaRPr lang="en-US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ACD41DF-A349-6E48-978C-BE991DECAF8D}"/>
              </a:ext>
            </a:extLst>
          </p:cNvPr>
          <p:cNvSpPr/>
          <p:nvPr/>
        </p:nvSpPr>
        <p:spPr>
          <a:xfrm>
            <a:off x="1966926" y="2274728"/>
            <a:ext cx="1822450" cy="708025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baseline="-25000" dirty="0"/>
              <a:t>0</a:t>
            </a:r>
            <a:r>
              <a:rPr lang="en-US" dirty="0"/>
              <a:t>, i</a:t>
            </a:r>
            <a:r>
              <a:rPr lang="en-US" baseline="-25000" dirty="0"/>
              <a:t>1</a:t>
            </a:r>
            <a:r>
              <a:rPr lang="en-US" dirty="0"/>
              <a:t>, i</a:t>
            </a:r>
            <a:r>
              <a:rPr lang="en-US" baseline="-25000" dirty="0"/>
              <a:t>2</a:t>
            </a:r>
            <a:r>
              <a:rPr lang="en-US" dirty="0"/>
              <a:t>, …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85747E9-F9E6-3546-AE94-67AB49D104A4}"/>
              </a:ext>
            </a:extLst>
          </p:cNvPr>
          <p:cNvSpPr/>
          <p:nvPr/>
        </p:nvSpPr>
        <p:spPr>
          <a:xfrm>
            <a:off x="7669226" y="2274727"/>
            <a:ext cx="1822450" cy="708025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r>
              <a:rPr lang="en-US" baseline="-25000" dirty="0"/>
              <a:t>0</a:t>
            </a:r>
            <a:r>
              <a:rPr lang="en-US" dirty="0"/>
              <a:t>, o</a:t>
            </a:r>
            <a:r>
              <a:rPr lang="en-US" baseline="-25000" dirty="0"/>
              <a:t>1</a:t>
            </a:r>
            <a:r>
              <a:rPr lang="en-US" dirty="0"/>
              <a:t>, o</a:t>
            </a:r>
            <a:r>
              <a:rPr lang="en-US" baseline="-25000" dirty="0"/>
              <a:t>2</a:t>
            </a:r>
            <a:r>
              <a:rPr lang="en-US" dirty="0"/>
              <a:t>, 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31CF71-CCD4-C846-BB33-7B5D11E85D60}"/>
              </a:ext>
            </a:extLst>
          </p:cNvPr>
          <p:cNvSpPr/>
          <p:nvPr/>
        </p:nvSpPr>
        <p:spPr>
          <a:xfrm>
            <a:off x="1503768" y="3875248"/>
            <a:ext cx="8451066" cy="980759"/>
          </a:xfrm>
          <a:prstGeom prst="rect">
            <a:avLst/>
          </a:prstGeom>
          <a:noFill/>
        </p:spPr>
        <p:txBody>
          <a:bodyPr wrap="none" lIns="91440" tIns="45720" rIns="91440" bIns="45720">
            <a:noAutofit/>
          </a:bodyPr>
          <a:lstStyle/>
          <a:p>
            <a:r>
              <a:rPr lang="en-US" sz="2800" dirty="0">
                <a:ln w="0"/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 any input stream meeting assumes, HOL proves </a:t>
            </a:r>
          </a:p>
          <a:p>
            <a:r>
              <a:rPr lang="en-US" sz="2800" dirty="0">
                <a:ln w="0"/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guarantees </a:t>
            </a:r>
            <a:r>
              <a:rPr lang="en-US" sz="28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invariant</a:t>
            </a:r>
            <a:r>
              <a:rPr lang="en-US" sz="2800" dirty="0">
                <a:ln w="0"/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on computed output stream</a:t>
            </a:r>
          </a:p>
          <a:p>
            <a:endParaRPr lang="en-US" sz="2800" dirty="0">
              <a:ln w="0"/>
              <a:solidFill>
                <a:schemeClr val="accent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0E2F0A-7E1F-A447-BFAC-89D6186CA746}"/>
              </a:ext>
            </a:extLst>
          </p:cNvPr>
          <p:cNvSpPr/>
          <p:nvPr/>
        </p:nvSpPr>
        <p:spPr>
          <a:xfrm>
            <a:off x="1766879" y="5030605"/>
            <a:ext cx="8658241" cy="523220"/>
          </a:xfrm>
          <a:prstGeom prst="rect">
            <a:avLst/>
          </a:prstGeom>
          <a:noFill/>
        </p:spPr>
        <p:txBody>
          <a:bodyPr wrap="none" lIns="91440" tIns="45720" rIns="91440" bIns="45720">
            <a:noAutofit/>
          </a:bodyPr>
          <a:lstStyle/>
          <a:p>
            <a:pPr algn="ctr"/>
            <a:r>
              <a:rPr lang="en-US" sz="2800" strike="sngStrik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Component proof confirms </a:t>
            </a:r>
            <a:r>
              <a:rPr lang="en-US" sz="2800" strike="sngStrike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AGREE </a:t>
            </a:r>
            <a:r>
              <a:rPr lang="en-US" sz="2800" strike="sngStrik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 verification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4A6EF1-A4D3-DA41-A613-BE49A3E1B912}"/>
              </a:ext>
            </a:extLst>
          </p:cNvPr>
          <p:cNvSpPr/>
          <p:nvPr/>
        </p:nvSpPr>
        <p:spPr>
          <a:xfrm>
            <a:off x="4603663" y="5836202"/>
            <a:ext cx="2251276" cy="523220"/>
          </a:xfrm>
          <a:prstGeom prst="rect">
            <a:avLst/>
          </a:prstGeom>
          <a:noFill/>
        </p:spPr>
        <p:txBody>
          <a:bodyPr wrap="none" lIns="91440" tIns="45720" rIns="91440" bIns="45720">
            <a:noAutofit/>
          </a:bodyPr>
          <a:lstStyle/>
          <a:p>
            <a:pPr algn="ctr"/>
            <a:r>
              <a:rPr lang="en-US" sz="2800" b="1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Actually…</a:t>
            </a:r>
          </a:p>
        </p:txBody>
      </p:sp>
    </p:spTree>
    <p:extLst>
      <p:ext uri="{BB962C8B-B14F-4D97-AF65-F5344CB8AC3E}">
        <p14:creationId xmlns:p14="http://schemas.microsoft.com/office/powerpoint/2010/main" val="316553001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D4C4-62A0-E14B-9E6F-232B7884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 Semantic Embedding IN HOL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1F6974-F293-0D43-83BC-55786977D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01517C5A-21C8-4A78-AA4B-D0D5DD5ADE52}" type="slidenum">
              <a:rPr lang="en-US" smtClean="0">
                <a:solidFill>
                  <a:srgbClr val="000000"/>
                </a:solidFill>
              </a:rPr>
              <a:pPr algn="r"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67F0442-26FB-8043-855F-C5D177067AC5}"/>
              </a:ext>
            </a:extLst>
          </p:cNvPr>
          <p:cNvSpPr/>
          <p:nvPr/>
        </p:nvSpPr>
        <p:spPr>
          <a:xfrm>
            <a:off x="3865576" y="1809591"/>
            <a:ext cx="3727450" cy="16383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enlo-Regular" panose="020B0609030804020204" pitchFamily="49" charset="0"/>
              </a:rPr>
              <a:t>Component</a:t>
            </a:r>
          </a:p>
          <a:p>
            <a:pPr algn="ctr"/>
            <a:endParaRPr lang="en-US" dirty="0">
              <a:latin typeface="Menlo-Regular" panose="020B0609030804020204" pitchFamily="49" charset="0"/>
            </a:endParaRPr>
          </a:p>
          <a:p>
            <a:r>
              <a:rPr lang="en-US" dirty="0">
                <a:latin typeface="Menlo-Regular" panose="020B0609030804020204" pitchFamily="49" charset="0"/>
              </a:rPr>
              <a:t>Assumes    = [a</a:t>
            </a:r>
            <a:r>
              <a:rPr lang="en-US" baseline="-25000" dirty="0">
                <a:latin typeface="Menlo-Regular" panose="020B0609030804020204" pitchFamily="49" charset="0"/>
              </a:rPr>
              <a:t>0</a:t>
            </a:r>
            <a:r>
              <a:rPr lang="en-US" dirty="0">
                <a:latin typeface="Menlo-Regular" panose="020B0609030804020204" pitchFamily="49" charset="0"/>
              </a:rPr>
              <a:t>, a</a:t>
            </a:r>
            <a:r>
              <a:rPr lang="en-US" baseline="-25000" dirty="0">
                <a:latin typeface="Menlo-Regular" panose="020B0609030804020204" pitchFamily="49" charset="0"/>
              </a:rPr>
              <a:t>1</a:t>
            </a:r>
            <a:r>
              <a:rPr lang="en-US" dirty="0">
                <a:latin typeface="Menlo-Regular" panose="020B0609030804020204" pitchFamily="49" charset="0"/>
              </a:rPr>
              <a:t>, …]</a:t>
            </a:r>
          </a:p>
          <a:p>
            <a:r>
              <a:rPr lang="en-US" dirty="0">
                <a:latin typeface="Menlo-Regular" panose="020B0609030804020204" pitchFamily="49" charset="0"/>
              </a:rPr>
              <a:t>Variables  = [v</a:t>
            </a:r>
            <a:r>
              <a:rPr lang="en-US" baseline="-25000" dirty="0">
                <a:latin typeface="Menlo-Regular" panose="020B0609030804020204" pitchFamily="49" charset="0"/>
              </a:rPr>
              <a:t>0</a:t>
            </a:r>
            <a:r>
              <a:rPr lang="en-US" dirty="0">
                <a:latin typeface="Menlo-Regular" panose="020B0609030804020204" pitchFamily="49" charset="0"/>
              </a:rPr>
              <a:t>, v</a:t>
            </a:r>
            <a:r>
              <a:rPr lang="en-US" baseline="-25000" dirty="0">
                <a:latin typeface="Menlo-Regular" panose="020B0609030804020204" pitchFamily="49" charset="0"/>
              </a:rPr>
              <a:t>1</a:t>
            </a:r>
            <a:r>
              <a:rPr lang="en-US" dirty="0">
                <a:latin typeface="Menlo-Regular" panose="020B0609030804020204" pitchFamily="49" charset="0"/>
              </a:rPr>
              <a:t>, …]</a:t>
            </a:r>
          </a:p>
          <a:p>
            <a:r>
              <a:rPr lang="en-US" dirty="0">
                <a:latin typeface="Menlo-Regular" panose="020B0609030804020204" pitchFamily="49" charset="0"/>
              </a:rPr>
              <a:t>Guarantees = [g</a:t>
            </a:r>
            <a:r>
              <a:rPr lang="en-US" baseline="-25000" dirty="0">
                <a:latin typeface="Menlo-Regular" panose="020B0609030804020204" pitchFamily="49" charset="0"/>
              </a:rPr>
              <a:t>0</a:t>
            </a:r>
            <a:r>
              <a:rPr lang="en-US" dirty="0">
                <a:latin typeface="Menlo-Regular" panose="020B0609030804020204" pitchFamily="49" charset="0"/>
              </a:rPr>
              <a:t>, g</a:t>
            </a:r>
            <a:r>
              <a:rPr lang="en-US" baseline="-25000" dirty="0">
                <a:latin typeface="Menlo-Regular" panose="020B0609030804020204" pitchFamily="49" charset="0"/>
              </a:rPr>
              <a:t>1</a:t>
            </a:r>
            <a:r>
              <a:rPr lang="en-US" dirty="0">
                <a:latin typeface="Menlo-Regular" panose="020B0609030804020204" pitchFamily="49" charset="0"/>
              </a:rPr>
              <a:t>, …]</a:t>
            </a:r>
            <a:endParaRPr lang="en-US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ACD41DF-A349-6E48-978C-BE991DECAF8D}"/>
              </a:ext>
            </a:extLst>
          </p:cNvPr>
          <p:cNvSpPr/>
          <p:nvPr/>
        </p:nvSpPr>
        <p:spPr>
          <a:xfrm>
            <a:off x="1966926" y="2274728"/>
            <a:ext cx="1822450" cy="708025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baseline="-25000" dirty="0"/>
              <a:t>0</a:t>
            </a:r>
            <a:r>
              <a:rPr lang="en-US" dirty="0"/>
              <a:t>, i</a:t>
            </a:r>
            <a:r>
              <a:rPr lang="en-US" baseline="-25000" dirty="0"/>
              <a:t>1</a:t>
            </a:r>
            <a:r>
              <a:rPr lang="en-US" dirty="0"/>
              <a:t>, i</a:t>
            </a:r>
            <a:r>
              <a:rPr lang="en-US" baseline="-25000" dirty="0"/>
              <a:t>2</a:t>
            </a:r>
            <a:r>
              <a:rPr lang="en-US" dirty="0"/>
              <a:t>, …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85747E9-F9E6-3546-AE94-67AB49D104A4}"/>
              </a:ext>
            </a:extLst>
          </p:cNvPr>
          <p:cNvSpPr/>
          <p:nvPr/>
        </p:nvSpPr>
        <p:spPr>
          <a:xfrm>
            <a:off x="7669226" y="2274727"/>
            <a:ext cx="1822450" cy="708025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r>
              <a:rPr lang="en-US" baseline="-25000" dirty="0"/>
              <a:t>0</a:t>
            </a:r>
            <a:r>
              <a:rPr lang="en-US" dirty="0"/>
              <a:t>, o</a:t>
            </a:r>
            <a:r>
              <a:rPr lang="en-US" baseline="-25000" dirty="0"/>
              <a:t>1</a:t>
            </a:r>
            <a:r>
              <a:rPr lang="en-US" dirty="0"/>
              <a:t>, o</a:t>
            </a:r>
            <a:r>
              <a:rPr lang="en-US" baseline="-25000" dirty="0"/>
              <a:t>2</a:t>
            </a:r>
            <a:r>
              <a:rPr lang="en-US" dirty="0"/>
              <a:t>, 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31CF71-CCD4-C846-BB33-7B5D11E85D60}"/>
              </a:ext>
            </a:extLst>
          </p:cNvPr>
          <p:cNvSpPr/>
          <p:nvPr/>
        </p:nvSpPr>
        <p:spPr>
          <a:xfrm>
            <a:off x="1503768" y="3875248"/>
            <a:ext cx="8451066" cy="980759"/>
          </a:xfrm>
          <a:prstGeom prst="rect">
            <a:avLst/>
          </a:prstGeom>
          <a:noFill/>
        </p:spPr>
        <p:txBody>
          <a:bodyPr wrap="none" lIns="91440" tIns="45720" rIns="91440" bIns="45720">
            <a:noAutofit/>
          </a:bodyPr>
          <a:lstStyle/>
          <a:p>
            <a:r>
              <a:rPr lang="en-US" sz="2800" dirty="0">
                <a:ln w="0"/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 any input stream meeting assumes, HOL proves </a:t>
            </a:r>
          </a:p>
          <a:p>
            <a:r>
              <a:rPr lang="en-US" sz="2800" dirty="0">
                <a:ln w="0"/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guarantees </a:t>
            </a:r>
            <a:r>
              <a:rPr lang="en-US" sz="28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invariant</a:t>
            </a:r>
            <a:r>
              <a:rPr lang="en-US" sz="2800" dirty="0">
                <a:ln w="0"/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on computed output stream</a:t>
            </a:r>
          </a:p>
          <a:p>
            <a:endParaRPr lang="en-US" sz="2800" dirty="0">
              <a:ln w="0"/>
              <a:solidFill>
                <a:schemeClr val="accent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0E2F0A-7E1F-A447-BFAC-89D6186CA746}"/>
              </a:ext>
            </a:extLst>
          </p:cNvPr>
          <p:cNvSpPr/>
          <p:nvPr/>
        </p:nvSpPr>
        <p:spPr>
          <a:xfrm>
            <a:off x="1248596" y="5021754"/>
            <a:ext cx="9694808" cy="523220"/>
          </a:xfrm>
          <a:prstGeom prst="rect">
            <a:avLst/>
          </a:prstGeom>
          <a:noFill/>
        </p:spPr>
        <p:txBody>
          <a:bodyPr wrap="none" lIns="91440" tIns="45720" rIns="91440" bIns="45720"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Component proof </a:t>
            </a:r>
            <a:r>
              <a:rPr lang="en-US" sz="28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verifies properties of the output stream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4A6EF1-A4D3-DA41-A613-BE49A3E1B912}"/>
              </a:ext>
            </a:extLst>
          </p:cNvPr>
          <p:cNvSpPr/>
          <p:nvPr/>
        </p:nvSpPr>
        <p:spPr>
          <a:xfrm>
            <a:off x="2084614" y="5728423"/>
            <a:ext cx="7289374" cy="523220"/>
          </a:xfrm>
          <a:prstGeom prst="rect">
            <a:avLst/>
          </a:prstGeom>
          <a:noFill/>
        </p:spPr>
        <p:txBody>
          <a:bodyPr wrap="none" lIns="91440" tIns="45720" rIns="91440" bIns="45720">
            <a:noAutofit/>
          </a:bodyPr>
          <a:lstStyle/>
          <a:p>
            <a:pPr algn="ctr"/>
            <a:r>
              <a:rPr lang="en-US" sz="2800" b="1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That is not what AGREE semantics means</a:t>
            </a:r>
          </a:p>
        </p:txBody>
      </p:sp>
    </p:spTree>
    <p:extLst>
      <p:ext uri="{BB962C8B-B14F-4D97-AF65-F5344CB8AC3E}">
        <p14:creationId xmlns:p14="http://schemas.microsoft.com/office/powerpoint/2010/main" val="1268844680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D4C4-62A0-E14B-9E6F-232B7884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AGREE Semantics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1F6974-F293-0D43-83BC-55786977D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01517C5A-21C8-4A78-AA4B-D0D5DD5ADE52}" type="slidenum">
              <a:rPr lang="en-US" smtClean="0">
                <a:solidFill>
                  <a:srgbClr val="000000"/>
                </a:solidFill>
              </a:rPr>
              <a:pPr algn="r"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67F0442-26FB-8043-855F-C5D177067AC5}"/>
              </a:ext>
            </a:extLst>
          </p:cNvPr>
          <p:cNvSpPr/>
          <p:nvPr/>
        </p:nvSpPr>
        <p:spPr>
          <a:xfrm>
            <a:off x="3865576" y="1809591"/>
            <a:ext cx="3727450" cy="16383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enlo-Regular" panose="020B0609030804020204" pitchFamily="49" charset="0"/>
              </a:rPr>
              <a:t>Component</a:t>
            </a:r>
          </a:p>
          <a:p>
            <a:pPr algn="ctr"/>
            <a:endParaRPr lang="en-US" dirty="0">
              <a:latin typeface="Menlo-Regular" panose="020B0609030804020204" pitchFamily="49" charset="0"/>
            </a:endParaRPr>
          </a:p>
          <a:p>
            <a:r>
              <a:rPr lang="en-US" dirty="0">
                <a:latin typeface="Menlo-Regular" panose="020B0609030804020204" pitchFamily="49" charset="0"/>
              </a:rPr>
              <a:t>Assumes    = [a</a:t>
            </a:r>
            <a:r>
              <a:rPr lang="en-US" baseline="-25000" dirty="0">
                <a:latin typeface="Menlo-Regular" panose="020B0609030804020204" pitchFamily="49" charset="0"/>
              </a:rPr>
              <a:t>0</a:t>
            </a:r>
            <a:r>
              <a:rPr lang="en-US" dirty="0">
                <a:latin typeface="Menlo-Regular" panose="020B0609030804020204" pitchFamily="49" charset="0"/>
              </a:rPr>
              <a:t>, a</a:t>
            </a:r>
            <a:r>
              <a:rPr lang="en-US" baseline="-25000" dirty="0">
                <a:latin typeface="Menlo-Regular" panose="020B0609030804020204" pitchFamily="49" charset="0"/>
              </a:rPr>
              <a:t>1</a:t>
            </a:r>
            <a:r>
              <a:rPr lang="en-US" dirty="0">
                <a:latin typeface="Menlo-Regular" panose="020B0609030804020204" pitchFamily="49" charset="0"/>
              </a:rPr>
              <a:t>, …]</a:t>
            </a:r>
          </a:p>
          <a:p>
            <a:r>
              <a:rPr lang="en-US" dirty="0">
                <a:latin typeface="Menlo-Regular" panose="020B0609030804020204" pitchFamily="49" charset="0"/>
              </a:rPr>
              <a:t>Variables  = [v</a:t>
            </a:r>
            <a:r>
              <a:rPr lang="en-US" baseline="-25000" dirty="0">
                <a:latin typeface="Menlo-Regular" panose="020B0609030804020204" pitchFamily="49" charset="0"/>
              </a:rPr>
              <a:t>0</a:t>
            </a:r>
            <a:r>
              <a:rPr lang="en-US" dirty="0">
                <a:latin typeface="Menlo-Regular" panose="020B0609030804020204" pitchFamily="49" charset="0"/>
              </a:rPr>
              <a:t>, v</a:t>
            </a:r>
            <a:r>
              <a:rPr lang="en-US" baseline="-25000" dirty="0">
                <a:latin typeface="Menlo-Regular" panose="020B0609030804020204" pitchFamily="49" charset="0"/>
              </a:rPr>
              <a:t>1</a:t>
            </a:r>
            <a:r>
              <a:rPr lang="en-US" dirty="0">
                <a:latin typeface="Menlo-Regular" panose="020B0609030804020204" pitchFamily="49" charset="0"/>
              </a:rPr>
              <a:t>, …]</a:t>
            </a:r>
          </a:p>
          <a:p>
            <a:r>
              <a:rPr lang="en-US" dirty="0">
                <a:latin typeface="Menlo-Regular" panose="020B0609030804020204" pitchFamily="49" charset="0"/>
              </a:rPr>
              <a:t>Guarantees = [g</a:t>
            </a:r>
            <a:r>
              <a:rPr lang="en-US" baseline="-25000" dirty="0">
                <a:latin typeface="Menlo-Regular" panose="020B0609030804020204" pitchFamily="49" charset="0"/>
              </a:rPr>
              <a:t>0</a:t>
            </a:r>
            <a:r>
              <a:rPr lang="en-US" dirty="0">
                <a:latin typeface="Menlo-Regular" panose="020B0609030804020204" pitchFamily="49" charset="0"/>
              </a:rPr>
              <a:t>, g</a:t>
            </a:r>
            <a:r>
              <a:rPr lang="en-US" baseline="-25000" dirty="0">
                <a:latin typeface="Menlo-Regular" panose="020B0609030804020204" pitchFamily="49" charset="0"/>
              </a:rPr>
              <a:t>1</a:t>
            </a:r>
            <a:r>
              <a:rPr lang="en-US" dirty="0">
                <a:latin typeface="Menlo-Regular" panose="020B0609030804020204" pitchFamily="49" charset="0"/>
              </a:rPr>
              <a:t>, …]</a:t>
            </a:r>
            <a:endParaRPr lang="en-US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ACD41DF-A349-6E48-978C-BE991DECAF8D}"/>
              </a:ext>
            </a:extLst>
          </p:cNvPr>
          <p:cNvSpPr/>
          <p:nvPr/>
        </p:nvSpPr>
        <p:spPr>
          <a:xfrm>
            <a:off x="1966926" y="2274728"/>
            <a:ext cx="1822450" cy="708025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baseline="-25000" dirty="0"/>
              <a:t>0</a:t>
            </a:r>
            <a:r>
              <a:rPr lang="en-US" dirty="0"/>
              <a:t>, i</a:t>
            </a:r>
            <a:r>
              <a:rPr lang="en-US" baseline="-25000" dirty="0"/>
              <a:t>1</a:t>
            </a:r>
            <a:r>
              <a:rPr lang="en-US" dirty="0"/>
              <a:t>, i</a:t>
            </a:r>
            <a:r>
              <a:rPr lang="en-US" baseline="-25000" dirty="0"/>
              <a:t>2</a:t>
            </a:r>
            <a:r>
              <a:rPr lang="en-US" dirty="0"/>
              <a:t>, …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85747E9-F9E6-3546-AE94-67AB49D104A4}"/>
              </a:ext>
            </a:extLst>
          </p:cNvPr>
          <p:cNvSpPr/>
          <p:nvPr/>
        </p:nvSpPr>
        <p:spPr>
          <a:xfrm>
            <a:off x="7669226" y="2274727"/>
            <a:ext cx="1822450" cy="708025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r>
              <a:rPr lang="en-US" baseline="-25000" dirty="0"/>
              <a:t>0</a:t>
            </a:r>
            <a:r>
              <a:rPr lang="en-US" dirty="0"/>
              <a:t>, o</a:t>
            </a:r>
            <a:r>
              <a:rPr lang="en-US" baseline="-25000" dirty="0"/>
              <a:t>1</a:t>
            </a:r>
            <a:r>
              <a:rPr lang="en-US" dirty="0"/>
              <a:t>, o</a:t>
            </a:r>
            <a:r>
              <a:rPr lang="en-US" baseline="-25000" dirty="0"/>
              <a:t>2</a:t>
            </a:r>
            <a:r>
              <a:rPr lang="en-US" dirty="0"/>
              <a:t>, 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31CF71-CCD4-C846-BB33-7B5D11E85D60}"/>
              </a:ext>
            </a:extLst>
          </p:cNvPr>
          <p:cNvSpPr/>
          <p:nvPr/>
        </p:nvSpPr>
        <p:spPr>
          <a:xfrm>
            <a:off x="811905" y="3748868"/>
            <a:ext cx="9834792" cy="980759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/>
          <a:p>
            <a:r>
              <a:rPr lang="en-US" sz="2800" dirty="0">
                <a:ln w="0"/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 any input stream meeting assumes, the output stream is anything such that the guarantees are </a:t>
            </a:r>
            <a:r>
              <a:rPr lang="en-US" sz="28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invariant</a:t>
            </a:r>
            <a:r>
              <a:rPr lang="en-US" sz="2800" b="1" dirty="0">
                <a:ln w="0"/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sz="2800" dirty="0">
              <a:ln w="0"/>
              <a:solidFill>
                <a:schemeClr val="accent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2800" dirty="0">
              <a:ln w="0"/>
              <a:solidFill>
                <a:schemeClr val="accent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0E2F0A-7E1F-A447-BFAC-89D6186CA746}"/>
              </a:ext>
            </a:extLst>
          </p:cNvPr>
          <p:cNvSpPr/>
          <p:nvPr/>
        </p:nvSpPr>
        <p:spPr>
          <a:xfrm>
            <a:off x="1400180" y="5030604"/>
            <a:ext cx="8658241" cy="523220"/>
          </a:xfrm>
          <a:prstGeom prst="rect">
            <a:avLst/>
          </a:prstGeom>
          <a:noFill/>
        </p:spPr>
        <p:txBody>
          <a:bodyPr wrap="none" lIns="91440" tIns="45720" rIns="91440" bIns="45720"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Guarantees state properties of any valid output stream</a:t>
            </a:r>
            <a:endParaRPr lang="en-US" sz="2800" b="1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5661531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9556-49D3-6E44-8C01-E31ECB93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AGREE VERIFIES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630F4C-A805-FC42-93CC-F07DB9E30F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01517C5A-21C8-4A78-AA4B-D0D5DD5ADE52}" type="slidenum">
              <a:rPr lang="en-US" smtClean="0">
                <a:solidFill>
                  <a:srgbClr val="000000"/>
                </a:solidFill>
              </a:rPr>
              <a:pPr algn="r"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E8DA1E5-CB1C-C140-B936-7002644E56DA}"/>
              </a:ext>
            </a:extLst>
          </p:cNvPr>
          <p:cNvSpPr/>
          <p:nvPr/>
        </p:nvSpPr>
        <p:spPr>
          <a:xfrm>
            <a:off x="2688879" y="1683945"/>
            <a:ext cx="6826313" cy="3720974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E4133D-C4B3-F548-9EE3-2D7E1E85359C}"/>
              </a:ext>
            </a:extLst>
          </p:cNvPr>
          <p:cNvSpPr txBox="1"/>
          <p:nvPr/>
        </p:nvSpPr>
        <p:spPr>
          <a:xfrm>
            <a:off x="3201908" y="4734962"/>
            <a:ext cx="252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Assumes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B9B7D1-DC63-4040-BE29-1EAEFC9F32D2}"/>
              </a:ext>
            </a:extLst>
          </p:cNvPr>
          <p:cNvSpPr txBox="1"/>
          <p:nvPr/>
        </p:nvSpPr>
        <p:spPr>
          <a:xfrm>
            <a:off x="6358550" y="4734962"/>
            <a:ext cx="308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Guarantees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g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g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CCE1F8A3-16A0-1549-B1D7-03DA17E80429}"/>
              </a:ext>
            </a:extLst>
          </p:cNvPr>
          <p:cNvSpPr/>
          <p:nvPr/>
        </p:nvSpPr>
        <p:spPr>
          <a:xfrm>
            <a:off x="1086412" y="3057655"/>
            <a:ext cx="1548143" cy="74691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45853C1-DB5E-7143-A4A8-6597BAF1699C}"/>
              </a:ext>
            </a:extLst>
          </p:cNvPr>
          <p:cNvSpPr/>
          <p:nvPr/>
        </p:nvSpPr>
        <p:spPr>
          <a:xfrm>
            <a:off x="9555933" y="3055543"/>
            <a:ext cx="1548143" cy="74691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AA6A3BC-4E18-2044-9ED8-93EDBCA34703}"/>
              </a:ext>
            </a:extLst>
          </p:cNvPr>
          <p:cNvSpPr/>
          <p:nvPr/>
        </p:nvSpPr>
        <p:spPr>
          <a:xfrm>
            <a:off x="3493127" y="3080441"/>
            <a:ext cx="1107540" cy="69711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2E9A8DD-9707-D549-A80E-77D1B906A517}"/>
              </a:ext>
            </a:extLst>
          </p:cNvPr>
          <p:cNvSpPr/>
          <p:nvPr/>
        </p:nvSpPr>
        <p:spPr>
          <a:xfrm>
            <a:off x="7581515" y="3550293"/>
            <a:ext cx="1107540" cy="69711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4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5E27E7A-87A4-1049-BE0A-AD87C07E9E87}"/>
              </a:ext>
            </a:extLst>
          </p:cNvPr>
          <p:cNvSpPr/>
          <p:nvPr/>
        </p:nvSpPr>
        <p:spPr>
          <a:xfrm>
            <a:off x="7581515" y="2623867"/>
            <a:ext cx="1107540" cy="69711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3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0CA0038-C05E-0240-9F3D-3788DEF7A3DF}"/>
              </a:ext>
            </a:extLst>
          </p:cNvPr>
          <p:cNvSpPr/>
          <p:nvPr/>
        </p:nvSpPr>
        <p:spPr>
          <a:xfrm>
            <a:off x="5548265" y="3080439"/>
            <a:ext cx="1107540" cy="69711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AC3359-DF93-624B-B88C-EE14AA10E5A6}"/>
              </a:ext>
            </a:extLst>
          </p:cNvPr>
          <p:cNvSpPr txBox="1"/>
          <p:nvPr/>
        </p:nvSpPr>
        <p:spPr>
          <a:xfrm>
            <a:off x="5469801" y="1753701"/>
            <a:ext cx="126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5A45A0D7-F31F-AE47-B78A-76D896EDA5C5}"/>
              </a:ext>
            </a:extLst>
          </p:cNvPr>
          <p:cNvSpPr/>
          <p:nvPr/>
        </p:nvSpPr>
        <p:spPr>
          <a:xfrm>
            <a:off x="4725908" y="3320984"/>
            <a:ext cx="743893" cy="223448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F6F1B967-CC27-7745-BD29-656E489943A6}"/>
              </a:ext>
            </a:extLst>
          </p:cNvPr>
          <p:cNvSpPr/>
          <p:nvPr/>
        </p:nvSpPr>
        <p:spPr>
          <a:xfrm>
            <a:off x="6734269" y="3064000"/>
            <a:ext cx="743893" cy="223448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ED652C8-F16F-7443-945B-51FB72EAF53A}"/>
              </a:ext>
            </a:extLst>
          </p:cNvPr>
          <p:cNvSpPr/>
          <p:nvPr/>
        </p:nvSpPr>
        <p:spPr>
          <a:xfrm>
            <a:off x="6734269" y="3544385"/>
            <a:ext cx="743893" cy="223448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2BD566D8-7DFB-9946-98EC-1B9339EBE25A}"/>
              </a:ext>
            </a:extLst>
          </p:cNvPr>
          <p:cNvSpPr/>
          <p:nvPr/>
        </p:nvSpPr>
        <p:spPr>
          <a:xfrm>
            <a:off x="8741865" y="2943819"/>
            <a:ext cx="743893" cy="223448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CB7ACCD4-C704-A148-8BB9-716CAA812814}"/>
              </a:ext>
            </a:extLst>
          </p:cNvPr>
          <p:cNvSpPr/>
          <p:nvPr/>
        </p:nvSpPr>
        <p:spPr>
          <a:xfrm>
            <a:off x="8741865" y="3787127"/>
            <a:ext cx="743893" cy="223448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09F6ACF3-3836-DE4A-B874-90A240979891}"/>
              </a:ext>
            </a:extLst>
          </p:cNvPr>
          <p:cNvSpPr/>
          <p:nvPr/>
        </p:nvSpPr>
        <p:spPr>
          <a:xfrm>
            <a:off x="2708493" y="3320937"/>
            <a:ext cx="743893" cy="223448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A49A427-FD86-5F45-8A65-98359F8AE7B3}"/>
              </a:ext>
            </a:extLst>
          </p:cNvPr>
          <p:cNvSpPr/>
          <p:nvPr/>
        </p:nvSpPr>
        <p:spPr>
          <a:xfrm>
            <a:off x="348558" y="3936668"/>
            <a:ext cx="2489702" cy="62148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System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assumes</a:t>
            </a:r>
            <a:r>
              <a:rPr lang="en-US" dirty="0"/>
              <a:t> preserve C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assumes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DDFDA5-3C53-E64B-A76C-F316268EC9AB}"/>
              </a:ext>
            </a:extLst>
          </p:cNvPr>
          <p:cNvCxnSpPr/>
          <p:nvPr/>
        </p:nvCxnSpPr>
        <p:spPr>
          <a:xfrm>
            <a:off x="2951430" y="4327556"/>
            <a:ext cx="823865" cy="407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93C45C-A3B0-4F44-BF09-29E3BA6AC234}"/>
              </a:ext>
            </a:extLst>
          </p:cNvPr>
          <p:cNvCxnSpPr>
            <a:cxnSpLocks/>
          </p:cNvCxnSpPr>
          <p:nvPr/>
        </p:nvCxnSpPr>
        <p:spPr>
          <a:xfrm flipV="1">
            <a:off x="2931812" y="3656109"/>
            <a:ext cx="472288" cy="494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8DF0BBD-A54C-F64F-95A4-4101D1C5D056}"/>
              </a:ext>
            </a:extLst>
          </p:cNvPr>
          <p:cNvSpPr/>
          <p:nvPr/>
        </p:nvSpPr>
        <p:spPr>
          <a:xfrm>
            <a:off x="3702874" y="2212225"/>
            <a:ext cx="2651148" cy="62148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guarantees</a:t>
            </a:r>
            <a:r>
              <a:rPr lang="en-US" dirty="0"/>
              <a:t> </a:t>
            </a:r>
            <a:r>
              <a:rPr lang="en-US" dirty="0" err="1"/>
              <a:t>perserve</a:t>
            </a:r>
            <a:r>
              <a:rPr lang="en-US" dirty="0"/>
              <a:t> C</a:t>
            </a:r>
            <a:r>
              <a:rPr lang="en-US" baseline="-25000" dirty="0"/>
              <a:t>i+1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assumes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801A56-C171-3F42-A88C-542BFCB07971}"/>
              </a:ext>
            </a:extLst>
          </p:cNvPr>
          <p:cNvCxnSpPr>
            <a:cxnSpLocks/>
          </p:cNvCxnSpPr>
          <p:nvPr/>
        </p:nvCxnSpPr>
        <p:spPr>
          <a:xfrm>
            <a:off x="5073327" y="2903630"/>
            <a:ext cx="0" cy="337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DA5D27D-95FF-034E-B730-65F6305E4A1B}"/>
              </a:ext>
            </a:extLst>
          </p:cNvPr>
          <p:cNvCxnSpPr>
            <a:cxnSpLocks/>
          </p:cNvCxnSpPr>
          <p:nvPr/>
        </p:nvCxnSpPr>
        <p:spPr>
          <a:xfrm>
            <a:off x="6385890" y="2489300"/>
            <a:ext cx="720325" cy="483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494E6FA-0FE5-E74B-85DC-A72023DCF3E0}"/>
              </a:ext>
            </a:extLst>
          </p:cNvPr>
          <p:cNvCxnSpPr>
            <a:cxnSpLocks/>
          </p:cNvCxnSpPr>
          <p:nvPr/>
        </p:nvCxnSpPr>
        <p:spPr>
          <a:xfrm>
            <a:off x="6417759" y="2672841"/>
            <a:ext cx="688456" cy="877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33607E9-42FF-024D-BEC1-0B80190DCAF1}"/>
              </a:ext>
            </a:extLst>
          </p:cNvPr>
          <p:cNvSpPr/>
          <p:nvPr/>
        </p:nvSpPr>
        <p:spPr>
          <a:xfrm>
            <a:off x="8867869" y="4270503"/>
            <a:ext cx="3254721" cy="62148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 and C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guarantees</a:t>
            </a:r>
            <a:r>
              <a:rPr lang="en-US" dirty="0"/>
              <a:t> preserve System </a:t>
            </a:r>
            <a:r>
              <a:rPr lang="en-US" b="1" dirty="0">
                <a:solidFill>
                  <a:schemeClr val="tx1"/>
                </a:solidFill>
              </a:rPr>
              <a:t>guarantees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A612103-0D15-D044-9A03-E7DF7238D763}"/>
              </a:ext>
            </a:extLst>
          </p:cNvPr>
          <p:cNvCxnSpPr>
            <a:cxnSpLocks/>
          </p:cNvCxnSpPr>
          <p:nvPr/>
        </p:nvCxnSpPr>
        <p:spPr>
          <a:xfrm flipH="1">
            <a:off x="8195263" y="4558151"/>
            <a:ext cx="546602" cy="188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775F764-4F5C-CE47-8487-E18693F1F2F8}"/>
              </a:ext>
            </a:extLst>
          </p:cNvPr>
          <p:cNvCxnSpPr>
            <a:cxnSpLocks/>
          </p:cNvCxnSpPr>
          <p:nvPr/>
        </p:nvCxnSpPr>
        <p:spPr>
          <a:xfrm flipH="1" flipV="1">
            <a:off x="8867869" y="4055033"/>
            <a:ext cx="140332" cy="130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2F95ABF-9060-0846-9E93-B9934A17021A}"/>
              </a:ext>
            </a:extLst>
          </p:cNvPr>
          <p:cNvCxnSpPr>
            <a:cxnSpLocks/>
          </p:cNvCxnSpPr>
          <p:nvPr/>
        </p:nvCxnSpPr>
        <p:spPr>
          <a:xfrm flipH="1" flipV="1">
            <a:off x="9008200" y="3175724"/>
            <a:ext cx="526607" cy="1050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FCCB68B-C958-504E-B2B1-BBBA1680EC97}"/>
              </a:ext>
            </a:extLst>
          </p:cNvPr>
          <p:cNvSpPr/>
          <p:nvPr/>
        </p:nvSpPr>
        <p:spPr>
          <a:xfrm>
            <a:off x="1766879" y="5531942"/>
            <a:ext cx="8658241" cy="968760"/>
          </a:xfrm>
          <a:prstGeom prst="rect">
            <a:avLst/>
          </a:prstGeom>
          <a:noFill/>
        </p:spPr>
        <p:txBody>
          <a:bodyPr wrap="none" lIns="91440" tIns="45720" rIns="91440" bIns="45720"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Semantics </a:t>
            </a:r>
            <a:r>
              <a:rPr lang="en-US" sz="28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force</a:t>
            </a: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contract behavior</a:t>
            </a:r>
          </a:p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AGREE verifies interface interactions</a:t>
            </a:r>
          </a:p>
        </p:txBody>
      </p:sp>
    </p:spTree>
    <p:extLst>
      <p:ext uri="{BB962C8B-B14F-4D97-AF65-F5344CB8AC3E}">
        <p14:creationId xmlns:p14="http://schemas.microsoft.com/office/powerpoint/2010/main" val="41272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616435C-2B29-5944-8B06-C4687A3A4D9A}"/>
              </a:ext>
            </a:extLst>
          </p:cNvPr>
          <p:cNvSpPr/>
          <p:nvPr/>
        </p:nvSpPr>
        <p:spPr>
          <a:xfrm>
            <a:off x="2688879" y="1683945"/>
            <a:ext cx="6826313" cy="3720974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894E484-64EB-8349-95A9-09E375E0F79C}"/>
              </a:ext>
            </a:extLst>
          </p:cNvPr>
          <p:cNvSpPr/>
          <p:nvPr/>
        </p:nvSpPr>
        <p:spPr>
          <a:xfrm>
            <a:off x="1086412" y="3057655"/>
            <a:ext cx="1548143" cy="74691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CBEE428-8689-584A-8E37-23A33999E331}"/>
              </a:ext>
            </a:extLst>
          </p:cNvPr>
          <p:cNvSpPr/>
          <p:nvPr/>
        </p:nvSpPr>
        <p:spPr>
          <a:xfrm>
            <a:off x="9555933" y="3055543"/>
            <a:ext cx="1548143" cy="74691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32DBD-A552-864E-B808-737E9888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 Equivalent to HOL Embedding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1A3BEF-266F-574D-BC53-0FA5101292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01517C5A-21C8-4A78-AA4B-D0D5DD5ADE52}" type="slidenum">
              <a:rPr lang="en-US" smtClean="0">
                <a:solidFill>
                  <a:srgbClr val="000000"/>
                </a:solidFill>
              </a:rPr>
              <a:pPr algn="r"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F0ABA9-3057-F64D-BF33-71782743AB76}"/>
              </a:ext>
            </a:extLst>
          </p:cNvPr>
          <p:cNvSpPr/>
          <p:nvPr/>
        </p:nvSpPr>
        <p:spPr>
          <a:xfrm>
            <a:off x="4232275" y="2609848"/>
            <a:ext cx="3727450" cy="16383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enlo-Regular" panose="020B0609030804020204" pitchFamily="49" charset="0"/>
              </a:rPr>
              <a:t>Component</a:t>
            </a:r>
          </a:p>
          <a:p>
            <a:pPr algn="ctr"/>
            <a:endParaRPr lang="en-US" dirty="0">
              <a:latin typeface="Menlo-Regular" panose="020B0609030804020204" pitchFamily="49" charset="0"/>
            </a:endParaRPr>
          </a:p>
          <a:p>
            <a:r>
              <a:rPr lang="en-US" dirty="0">
                <a:latin typeface="Menlo-Regular" panose="020B0609030804020204" pitchFamily="49" charset="0"/>
              </a:rPr>
              <a:t>Variables  = [v</a:t>
            </a:r>
            <a:r>
              <a:rPr lang="en-US" baseline="-25000" dirty="0">
                <a:latin typeface="Menlo-Regular" panose="020B0609030804020204" pitchFamily="49" charset="0"/>
              </a:rPr>
              <a:t>0</a:t>
            </a:r>
            <a:r>
              <a:rPr lang="en-US" dirty="0">
                <a:latin typeface="Menlo-Regular" panose="020B0609030804020204" pitchFamily="49" charset="0"/>
              </a:rPr>
              <a:t>, v</a:t>
            </a:r>
            <a:r>
              <a:rPr lang="en-US" baseline="-25000" dirty="0">
                <a:latin typeface="Menlo-Regular" panose="020B0609030804020204" pitchFamily="49" charset="0"/>
              </a:rPr>
              <a:t>1</a:t>
            </a:r>
            <a:r>
              <a:rPr lang="en-US" dirty="0">
                <a:latin typeface="Menlo-Regular" panose="020B0609030804020204" pitchFamily="49" charset="0"/>
              </a:rPr>
              <a:t>, …]</a:t>
            </a:r>
          </a:p>
          <a:p>
            <a:r>
              <a:rPr lang="en-US" dirty="0">
                <a:latin typeface="Menlo-Regular" panose="020B0609030804020204" pitchFamily="49" charset="0"/>
              </a:rPr>
              <a:t>Outputs	 = [o</a:t>
            </a:r>
            <a:r>
              <a:rPr lang="en-US" baseline="-25000" dirty="0">
                <a:latin typeface="Menlo-Regular" panose="020B0609030804020204" pitchFamily="49" charset="0"/>
              </a:rPr>
              <a:t>0</a:t>
            </a:r>
            <a:r>
              <a:rPr lang="en-US" dirty="0">
                <a:latin typeface="Menlo-Regular" panose="020B0609030804020204" pitchFamily="49" charset="0"/>
              </a:rPr>
              <a:t>, o</a:t>
            </a:r>
            <a:r>
              <a:rPr lang="en-US" baseline="-25000" dirty="0">
                <a:latin typeface="Menlo-Regular" panose="020B0609030804020204" pitchFamily="49" charset="0"/>
              </a:rPr>
              <a:t>1</a:t>
            </a:r>
            <a:r>
              <a:rPr lang="en-US" dirty="0">
                <a:latin typeface="Menlo-Regular" panose="020B0609030804020204" pitchFamily="49" charset="0"/>
              </a:rPr>
              <a:t>, …]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F7759-6AC1-2242-BECB-66B1AA06D58F}"/>
              </a:ext>
            </a:extLst>
          </p:cNvPr>
          <p:cNvSpPr txBox="1"/>
          <p:nvPr/>
        </p:nvSpPr>
        <p:spPr>
          <a:xfrm>
            <a:off x="4028792" y="4674568"/>
            <a:ext cx="4852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enlo-Regular" panose="020B0609030804020204" pitchFamily="49" charset="0"/>
              </a:rPr>
              <a:t>Component Assumes    = [a</a:t>
            </a:r>
            <a:r>
              <a:rPr lang="en-US" sz="1600" baseline="-25000" dirty="0">
                <a:latin typeface="Menlo-Regular" panose="020B0609030804020204" pitchFamily="49" charset="0"/>
              </a:rPr>
              <a:t>0</a:t>
            </a:r>
            <a:r>
              <a:rPr lang="en-US" sz="1600" dirty="0">
                <a:latin typeface="Menlo-Regular" panose="020B0609030804020204" pitchFamily="49" charset="0"/>
              </a:rPr>
              <a:t>, a</a:t>
            </a:r>
            <a:r>
              <a:rPr lang="en-US" sz="1600" baseline="-25000" dirty="0">
                <a:latin typeface="Menlo-Regular" panose="020B0609030804020204" pitchFamily="49" charset="0"/>
              </a:rPr>
              <a:t>1</a:t>
            </a:r>
            <a:r>
              <a:rPr lang="en-US" sz="1600" dirty="0">
                <a:latin typeface="Menlo-Regular" panose="020B0609030804020204" pitchFamily="49" charset="0"/>
              </a:rPr>
              <a:t>, …]</a:t>
            </a:r>
          </a:p>
          <a:p>
            <a:r>
              <a:rPr lang="en-US" sz="1600" dirty="0">
                <a:latin typeface="Menlo-Regular" panose="020B0609030804020204" pitchFamily="49" charset="0"/>
              </a:rPr>
              <a:t>Component Guarantees = [o</a:t>
            </a:r>
            <a:r>
              <a:rPr lang="en-US" sz="1600" baseline="-25000" dirty="0">
                <a:latin typeface="Menlo-Regular" panose="020B0609030804020204" pitchFamily="49" charset="0"/>
              </a:rPr>
              <a:t>0</a:t>
            </a:r>
            <a:r>
              <a:rPr lang="en-US" sz="1600" dirty="0">
                <a:latin typeface="Menlo-Regular" panose="020B0609030804020204" pitchFamily="49" charset="0"/>
              </a:rPr>
              <a:t>, o</a:t>
            </a:r>
            <a:r>
              <a:rPr lang="en-US" sz="1600" baseline="-25000" dirty="0">
                <a:latin typeface="Menlo-Regular" panose="020B0609030804020204" pitchFamily="49" charset="0"/>
              </a:rPr>
              <a:t>1</a:t>
            </a:r>
            <a:r>
              <a:rPr lang="en-US" sz="1600" dirty="0">
                <a:latin typeface="Menlo-Regular" panose="020B0609030804020204" pitchFamily="49" charset="0"/>
              </a:rPr>
              <a:t>, …]</a:t>
            </a:r>
            <a:endParaRPr lang="en-US" sz="1600" dirty="0"/>
          </a:p>
          <a:p>
            <a:pPr algn="l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988314-893B-184E-B620-C39C81937C43}"/>
              </a:ext>
            </a:extLst>
          </p:cNvPr>
          <p:cNvSpPr txBox="1"/>
          <p:nvPr/>
        </p:nvSpPr>
        <p:spPr>
          <a:xfrm>
            <a:off x="4674606" y="1745468"/>
            <a:ext cx="2842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Component as a System</a:t>
            </a:r>
          </a:p>
          <a:p>
            <a:pPr algn="ctr"/>
            <a:endParaRPr 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C4E63C62-D7C8-2340-B259-D86576E1BC5A}"/>
              </a:ext>
            </a:extLst>
          </p:cNvPr>
          <p:cNvSpPr/>
          <p:nvPr/>
        </p:nvSpPr>
        <p:spPr>
          <a:xfrm>
            <a:off x="3096065" y="3317274"/>
            <a:ext cx="743893" cy="223448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B72F3EEA-4E98-EE4A-A7AC-CCECE9AF176C}"/>
              </a:ext>
            </a:extLst>
          </p:cNvPr>
          <p:cNvSpPr/>
          <p:nvPr/>
        </p:nvSpPr>
        <p:spPr>
          <a:xfrm>
            <a:off x="8368200" y="3317274"/>
            <a:ext cx="743893" cy="223448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0FF23F-96A5-634C-B486-E6F9F88043C3}"/>
              </a:ext>
            </a:extLst>
          </p:cNvPr>
          <p:cNvSpPr/>
          <p:nvPr/>
        </p:nvSpPr>
        <p:spPr>
          <a:xfrm>
            <a:off x="217284" y="3936668"/>
            <a:ext cx="2620976" cy="62148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System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assumes</a:t>
            </a:r>
            <a:r>
              <a:rPr lang="en-US" dirty="0"/>
              <a:t> are component assumes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15B6ED-0F2F-AD47-A2AD-1FF680E1033A}"/>
              </a:ext>
            </a:extLst>
          </p:cNvPr>
          <p:cNvCxnSpPr/>
          <p:nvPr/>
        </p:nvCxnSpPr>
        <p:spPr>
          <a:xfrm>
            <a:off x="2951430" y="4327556"/>
            <a:ext cx="823865" cy="407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C76BED-F484-5A40-A163-95E2B52335B9}"/>
              </a:ext>
            </a:extLst>
          </p:cNvPr>
          <p:cNvCxnSpPr>
            <a:cxnSpLocks/>
          </p:cNvCxnSpPr>
          <p:nvPr/>
        </p:nvCxnSpPr>
        <p:spPr>
          <a:xfrm flipV="1">
            <a:off x="2931812" y="3656109"/>
            <a:ext cx="472288" cy="494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C905482-5B5D-014D-BB70-0C4159D3D4B8}"/>
              </a:ext>
            </a:extLst>
          </p:cNvPr>
          <p:cNvSpPr/>
          <p:nvPr/>
        </p:nvSpPr>
        <p:spPr>
          <a:xfrm>
            <a:off x="8867869" y="4270503"/>
            <a:ext cx="3254721" cy="62148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Component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outputs</a:t>
            </a:r>
            <a:r>
              <a:rPr lang="en-US" dirty="0"/>
              <a:t> preserve System </a:t>
            </a:r>
            <a:r>
              <a:rPr lang="en-US" b="1" dirty="0">
                <a:solidFill>
                  <a:schemeClr val="tx1"/>
                </a:solidFill>
              </a:rPr>
              <a:t>guarantees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23D877-44B4-864D-B1D5-15EE0BDDB29F}"/>
              </a:ext>
            </a:extLst>
          </p:cNvPr>
          <p:cNvCxnSpPr>
            <a:cxnSpLocks/>
          </p:cNvCxnSpPr>
          <p:nvPr/>
        </p:nvCxnSpPr>
        <p:spPr>
          <a:xfrm flipH="1">
            <a:off x="8195263" y="4558151"/>
            <a:ext cx="546602" cy="188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BADBE7-C12D-D646-BDFD-8924C21E85BE}"/>
              </a:ext>
            </a:extLst>
          </p:cNvPr>
          <p:cNvCxnSpPr>
            <a:cxnSpLocks/>
          </p:cNvCxnSpPr>
          <p:nvPr/>
        </p:nvCxnSpPr>
        <p:spPr>
          <a:xfrm flipH="1" flipV="1">
            <a:off x="8195264" y="3656110"/>
            <a:ext cx="546601" cy="494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0B3407F-47D6-BD4B-B23C-925E2E513F49}"/>
              </a:ext>
            </a:extLst>
          </p:cNvPr>
          <p:cNvSpPr/>
          <p:nvPr/>
        </p:nvSpPr>
        <p:spPr>
          <a:xfrm>
            <a:off x="1766879" y="5531942"/>
            <a:ext cx="8658241" cy="523235"/>
          </a:xfrm>
          <a:prstGeom prst="rect">
            <a:avLst/>
          </a:prstGeom>
          <a:noFill/>
        </p:spPr>
        <p:txBody>
          <a:bodyPr wrap="none" lIns="91440" tIns="45720" rIns="91440" bIns="45720"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Changes the meaning of AGREE</a:t>
            </a:r>
          </a:p>
        </p:txBody>
      </p:sp>
    </p:spTree>
    <p:extLst>
      <p:ext uri="{BB962C8B-B14F-4D97-AF65-F5344CB8AC3E}">
        <p14:creationId xmlns:p14="http://schemas.microsoft.com/office/powerpoint/2010/main" val="257110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FA58C5-E203-6545-812C-A9DBD3DB2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402078"/>
            <a:ext cx="10972800" cy="4555102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Assumes</a:t>
            </a:r>
            <a:r>
              <a:rPr lang="en-US" dirty="0"/>
              <a:t> declare inputs properties to ensure output properties</a:t>
            </a:r>
          </a:p>
          <a:p>
            <a:r>
              <a:rPr lang="en-US" b="1" dirty="0">
                <a:solidFill>
                  <a:schemeClr val="accent1"/>
                </a:solidFill>
              </a:rPr>
              <a:t>Guarantees</a:t>
            </a:r>
            <a:r>
              <a:rPr lang="en-US" dirty="0"/>
              <a:t> state output properties that hold under the input assumptions</a:t>
            </a:r>
          </a:p>
          <a:p>
            <a:r>
              <a:rPr lang="en-US" dirty="0"/>
              <a:t>Eq-variables specify the </a:t>
            </a:r>
            <a:r>
              <a:rPr lang="en-US" dirty="0">
                <a:solidFill>
                  <a:schemeClr val="accent1"/>
                </a:solidFill>
              </a:rPr>
              <a:t>assumes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guarantees</a:t>
            </a:r>
          </a:p>
          <a:p>
            <a:r>
              <a:rPr lang="en-US" dirty="0"/>
              <a:t>AGREE proves system assumptions preserve input assumptions on downstream components that consume system inputs</a:t>
            </a:r>
          </a:p>
          <a:p>
            <a:r>
              <a:rPr lang="en-US" dirty="0"/>
              <a:t>AGREE proves output guarantees and input assumptions are preserved between connections in an implementation with several different components</a:t>
            </a:r>
          </a:p>
          <a:p>
            <a:r>
              <a:rPr lang="en-US" dirty="0"/>
              <a:t>AGREE proves component guarantees that provide system outputs preserve the system guarantees on that output </a:t>
            </a:r>
          </a:p>
          <a:p>
            <a:endParaRPr lang="en-US" dirty="0"/>
          </a:p>
          <a:p>
            <a:r>
              <a:rPr lang="en-US" dirty="0"/>
              <a:t>HOL embedding treats the </a:t>
            </a:r>
            <a:r>
              <a:rPr lang="en-US" b="1" dirty="0">
                <a:solidFill>
                  <a:schemeClr val="accent1"/>
                </a:solidFill>
              </a:rPr>
              <a:t>eq-variables as an implementation to be checked</a:t>
            </a:r>
          </a:p>
          <a:p>
            <a:r>
              <a:rPr lang="en-US" dirty="0"/>
              <a:t>The guarantees are the properties to check against the output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1DDC5-DD7B-FD42-A0D4-37084FA9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3E5E7B-9936-CF4D-89BB-18132A4A4C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01517C5A-21C8-4A78-AA4B-D0D5DD5ADE52}" type="slidenum">
              <a:rPr lang="en-US" smtClean="0">
                <a:solidFill>
                  <a:srgbClr val="000000"/>
                </a:solidFill>
              </a:rPr>
              <a:pPr algn="r"/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06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ollins Aerospace 16x9">
  <a:themeElements>
    <a:clrScheme name="Collins">
      <a:dk1>
        <a:srgbClr val="000000"/>
      </a:dk1>
      <a:lt1>
        <a:srgbClr val="FFFFFF"/>
      </a:lt1>
      <a:dk2>
        <a:srgbClr val="333333"/>
      </a:dk2>
      <a:lt2>
        <a:srgbClr val="DCDCDC"/>
      </a:lt2>
      <a:accent1>
        <a:srgbClr val="E4551F"/>
      </a:accent1>
      <a:accent2>
        <a:srgbClr val="00AB8E"/>
      </a:accent2>
      <a:accent3>
        <a:srgbClr val="F2A900"/>
      </a:accent3>
      <a:accent4>
        <a:srgbClr val="555555"/>
      </a:accent4>
      <a:accent5>
        <a:srgbClr val="898989"/>
      </a:accent5>
      <a:accent6>
        <a:srgbClr val="BBBBBB"/>
      </a:accent6>
      <a:hlink>
        <a:srgbClr val="CF4520"/>
      </a:hlink>
      <a:folHlink>
        <a:srgbClr val="F2A9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llins_Tech_Data_16x9_optimize2.potx" id="{B2E20F7C-A450-4CE9-8668-A24BAE5CE892}" vid="{C9082DFA-CCE5-4318-9DA1-8D15C5165ADB}"/>
    </a:ext>
  </a:extLst>
</a:theme>
</file>

<file path=ppt/theme/theme2.xml><?xml version="1.0" encoding="utf-8"?>
<a:theme xmlns:a="http://schemas.openxmlformats.org/drawingml/2006/main" name="1_Collins Aerospace 16x9">
  <a:themeElements>
    <a:clrScheme name="Collins">
      <a:dk1>
        <a:srgbClr val="000000"/>
      </a:dk1>
      <a:lt1>
        <a:srgbClr val="FFFFFF"/>
      </a:lt1>
      <a:dk2>
        <a:srgbClr val="333333"/>
      </a:dk2>
      <a:lt2>
        <a:srgbClr val="DCDCDC"/>
      </a:lt2>
      <a:accent1>
        <a:srgbClr val="E4551F"/>
      </a:accent1>
      <a:accent2>
        <a:srgbClr val="00AB8E"/>
      </a:accent2>
      <a:accent3>
        <a:srgbClr val="F2A900"/>
      </a:accent3>
      <a:accent4>
        <a:srgbClr val="555555"/>
      </a:accent4>
      <a:accent5>
        <a:srgbClr val="898989"/>
      </a:accent5>
      <a:accent6>
        <a:srgbClr val="BBBBBB"/>
      </a:accent6>
      <a:hlink>
        <a:srgbClr val="CF4520"/>
      </a:hlink>
      <a:folHlink>
        <a:srgbClr val="F2A9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llins_PPT_Template_ITC_UTAS_2018_16x9_bam.potx" id="{CABE2381-47F5-4C44-A521-07CCECE79B99}" vid="{C6ADA71E-084B-4DBB-BAA5-4A2080023A8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Collins_Tech_Data_16x9</Template>
  <TotalTime>6908</TotalTime>
  <Words>424</Words>
  <Application>Microsoft Macintosh PowerPoint</Application>
  <PresentationFormat>Widescreen</PresentationFormat>
  <Paragraphs>84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Regular</vt:lpstr>
      <vt:lpstr>Calibri</vt:lpstr>
      <vt:lpstr>Menlo-Regular</vt:lpstr>
      <vt:lpstr>Stencil</vt:lpstr>
      <vt:lpstr>Collins Aerospace 16x9</vt:lpstr>
      <vt:lpstr>1_Collins Aerospace 16x9</vt:lpstr>
      <vt:lpstr>Cyber Assured Systems Engineering</vt:lpstr>
      <vt:lpstr>AGREE Semantic Embedding IN HOL</vt:lpstr>
      <vt:lpstr>AGREE Semantic Embedding IN HOL</vt:lpstr>
      <vt:lpstr>Actual AGREE Semantics</vt:lpstr>
      <vt:lpstr>WHAT AGREE VERIFIES</vt:lpstr>
      <vt:lpstr>AGREE Equivalent to HOL Embedding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 meeting agenda (Collins)</dc:title>
  <dc:creator>Cofer, Darren D                            Collins</dc:creator>
  <cp:lastModifiedBy>Eric Mercer</cp:lastModifiedBy>
  <cp:revision>79</cp:revision>
  <dcterms:created xsi:type="dcterms:W3CDTF">2021-09-20T22:30:16Z</dcterms:created>
  <dcterms:modified xsi:type="dcterms:W3CDTF">2021-11-04T17:41:40Z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447dd6a-a4a1-440b-a6a3-9124ef1ee017_Enabled">
    <vt:lpwstr>True</vt:lpwstr>
  </property>
  <property fmtid="{D5CDD505-2E9C-101B-9397-08002B2CF9AE}" pid="3" name="MSIP_Label_4447dd6a-a4a1-440b-a6a3-9124ef1ee017_SiteId">
    <vt:lpwstr>7a18110d-ef9b-4274-acef-e62ab0fe28ed</vt:lpwstr>
  </property>
  <property fmtid="{D5CDD505-2E9C-101B-9397-08002B2CF9AE}" pid="4" name="MSIP_Label_4447dd6a-a4a1-440b-a6a3-9124ef1ee017_Owner">
    <vt:lpwstr>10657319@adxuser.com</vt:lpwstr>
  </property>
  <property fmtid="{D5CDD505-2E9C-101B-9397-08002B2CF9AE}" pid="5" name="MSIP_Label_4447dd6a-a4a1-440b-a6a3-9124ef1ee017_SetDate">
    <vt:lpwstr>2021-09-20T23:13:40.8712298Z</vt:lpwstr>
  </property>
  <property fmtid="{D5CDD505-2E9C-101B-9397-08002B2CF9AE}" pid="6" name="MSIP_Label_4447dd6a-a4a1-440b-a6a3-9124ef1ee017_Name">
    <vt:lpwstr>NO TECH DATA</vt:lpwstr>
  </property>
  <property fmtid="{D5CDD505-2E9C-101B-9397-08002B2CF9AE}" pid="7" name="MSIP_Label_4447dd6a-a4a1-440b-a6a3-9124ef1ee017_Application">
    <vt:lpwstr>Microsoft Azure Information Protection</vt:lpwstr>
  </property>
  <property fmtid="{D5CDD505-2E9C-101B-9397-08002B2CF9AE}" pid="8" name="MSIP_Label_4447dd6a-a4a1-440b-a6a3-9124ef1ee017_ActionId">
    <vt:lpwstr>eefe364f-1d82-4f25-9445-b4591d7267b0</vt:lpwstr>
  </property>
  <property fmtid="{D5CDD505-2E9C-101B-9397-08002B2CF9AE}" pid="9" name="MSIP_Label_4447dd6a-a4a1-440b-a6a3-9124ef1ee017_Extended_MSFT_Method">
    <vt:lpwstr>Manual</vt:lpwstr>
  </property>
  <property fmtid="{D5CDD505-2E9C-101B-9397-08002B2CF9AE}" pid="10" name="Sensitivity">
    <vt:lpwstr>NO TECH DATA</vt:lpwstr>
  </property>
</Properties>
</file>