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DCA8-A652-DAE3-E98A-7940B210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FEE77-19C0-50B9-4A4C-1C1D4FDB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9B6-983D-0C2D-6DB1-4C9161DD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E064-0598-E388-B874-A39057F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A666-5650-E465-C294-1A464082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39C0-B012-BF28-7413-22147FF1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F2E6-E977-EFF3-79EF-E53A1F2C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C062-637D-3DE3-97AD-AB8D6DD4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02D5-A64C-A2FA-70AA-856AF4F9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CA6A-C52E-BDB9-38B8-84B40E4C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1D3A1-0CAD-C2E9-9CE2-6CD1BB664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14E58-C20E-FDB7-89DB-CFD0410E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4AD9-97FD-5667-6ED0-B6472AE6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F670-4BA0-638B-EA22-B5423DFE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607-354B-34E8-28D9-D9671755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34EE-7B58-CD9F-382D-E5B538C2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2C12-2C87-9D88-E9CE-705BE9AB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7D8C-1AA3-C67A-D5AB-3004A310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0F5C-E631-0488-803D-0780E2B4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8FA1-7F76-6C47-056C-582F7BEA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807B-4E17-F751-2898-A68414D4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5325-E61B-66AD-3BD8-A2974EAE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6AD2-3AD3-F616-9B18-7896ED10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3529-57E4-0423-AC9D-019520B8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B526-067F-2C9B-FD8E-ED09EAA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995-3061-7217-D472-6B030FD7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718D-8410-4807-4DF8-9F00E3BEC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7400-1A51-512B-3C43-227C2C26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9D183-897F-18F1-8CA2-245E0D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1B3E-A2CE-1D87-A389-865E8851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00E8-1CCE-9E6C-FA5B-E54CAFFE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A4C2-2617-BCFF-2D8A-9A341F3F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33E1-C44E-F46D-06B7-81B96402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CF9E-2568-76F4-9AC7-B45DBE748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F724A-4C20-19D8-3804-A9E21813A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C31DB-2A73-F5B5-F07E-574CB528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9EDBE-7FF9-A8D9-EE23-3B72969D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3809A-FC7A-C8AA-C982-EEC6243B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B557E-D7BC-55F9-D481-77DDCFF6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D28C-18AD-0779-F1E4-9525FE7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22A2F-297D-D247-5784-89FB5941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21AEC-E7F8-9DA9-318C-82C2E24F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BF6DB-3CA5-1808-8B80-3F721147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5EBED-7CC2-E602-5722-16A05C59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A351E-A080-5486-66E8-33867D7F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D6A8-3184-A531-20A7-F0387A72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BF8-BFF9-8668-D638-3952EBC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9C54-E18E-456E-5EB2-9982816E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5490-96B8-2AF3-0A18-638879B8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EC0A-355E-4796-4084-74CC1519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EAAF-DF13-6D1E-4C1F-29E94D6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DF3DB-B9A9-DD86-611B-862885F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D063-4C05-2BC8-68C5-EF90F664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E45C9-174F-6D9D-249A-A80B82284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BA2C-959A-5AE5-83E5-8137C635A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3D432-A691-6EDD-876C-E8E1B84F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34709-9D37-BD12-8578-ED89A9A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16A5-4C05-1963-D24D-16C2F695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38867-75E2-CA8F-93DF-EF40D578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872B-0181-2D9D-0FC1-C90C2BEC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2892-5627-0D29-85A7-AFEE9BE2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6F8B-160A-4147-B7E2-F2783ACD33C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0875-31E0-CD19-0807-C1919BAED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5F94-A5F5-FB8F-589E-514162AA0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B7C951-1788-A619-02B9-7D710BDD9DFC}"/>
              </a:ext>
            </a:extLst>
          </p:cNvPr>
          <p:cNvSpPr/>
          <p:nvPr/>
        </p:nvSpPr>
        <p:spPr>
          <a:xfrm>
            <a:off x="1316505" y="513098"/>
            <a:ext cx="7209657" cy="3861194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OSATE Modeling Environment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158976-A0DA-233E-6328-DCF1D637ED6D}"/>
              </a:ext>
            </a:extLst>
          </p:cNvPr>
          <p:cNvSpPr/>
          <p:nvPr/>
        </p:nvSpPr>
        <p:spPr>
          <a:xfrm>
            <a:off x="1500809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Contract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29FAE7-557E-D00C-A4D2-37F10287D4BC}"/>
              </a:ext>
            </a:extLst>
          </p:cNvPr>
          <p:cNvSpPr/>
          <p:nvPr/>
        </p:nvSpPr>
        <p:spPr>
          <a:xfrm>
            <a:off x="4007128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Threat Analysis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Cyber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7169E-BB95-4266-2862-074BB10BBDB4}"/>
              </a:ext>
            </a:extLst>
          </p:cNvPr>
          <p:cNvSpPr/>
          <p:nvPr/>
        </p:nvSpPr>
        <p:spPr>
          <a:xfrm>
            <a:off x="1500809" y="3200401"/>
            <a:ext cx="6927573" cy="9939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AGREE Verification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AC6BB3-59BB-6233-5F4D-9D653E286C40}"/>
              </a:ext>
            </a:extLst>
          </p:cNvPr>
          <p:cNvSpPr/>
          <p:nvPr/>
        </p:nvSpPr>
        <p:spPr>
          <a:xfrm>
            <a:off x="6513447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Code Contracts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8F0805-48BE-30FB-808E-AA72FFD41C08}"/>
              </a:ext>
            </a:extLst>
          </p:cNvPr>
          <p:cNvSpPr/>
          <p:nvPr/>
        </p:nvSpPr>
        <p:spPr>
          <a:xfrm>
            <a:off x="9316327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7FA3B9B7-E03A-644C-56F1-DECCF9162599}"/>
              </a:ext>
            </a:extLst>
          </p:cNvPr>
          <p:cNvSpPr/>
          <p:nvPr/>
        </p:nvSpPr>
        <p:spPr>
          <a:xfrm>
            <a:off x="2193235" y="2547726"/>
            <a:ext cx="387626" cy="594695"/>
          </a:xfrm>
          <a:prstGeom prst="up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7F5D6C96-22AF-D436-491E-6D0E757DF793}"/>
              </a:ext>
            </a:extLst>
          </p:cNvPr>
          <p:cNvSpPr/>
          <p:nvPr/>
        </p:nvSpPr>
        <p:spPr>
          <a:xfrm>
            <a:off x="4770782" y="2547726"/>
            <a:ext cx="387626" cy="594695"/>
          </a:xfrm>
          <a:prstGeom prst="up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8097609C-E298-723B-09B4-AB9F98837F96}"/>
              </a:ext>
            </a:extLst>
          </p:cNvPr>
          <p:cNvSpPr/>
          <p:nvPr/>
        </p:nvSpPr>
        <p:spPr>
          <a:xfrm>
            <a:off x="7205873" y="2547725"/>
            <a:ext cx="387626" cy="594695"/>
          </a:xfrm>
          <a:prstGeom prst="up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124866F-9564-21DA-723F-1D528C3332D2}"/>
              </a:ext>
            </a:extLst>
          </p:cNvPr>
          <p:cNvSpPr/>
          <p:nvPr/>
        </p:nvSpPr>
        <p:spPr>
          <a:xfrm rot="16200000">
            <a:off x="3450963" y="1732715"/>
            <a:ext cx="387626" cy="594695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8C1A36B-68AA-E784-C0E9-AF3270A9815B}"/>
              </a:ext>
            </a:extLst>
          </p:cNvPr>
          <p:cNvSpPr/>
          <p:nvPr/>
        </p:nvSpPr>
        <p:spPr>
          <a:xfrm rot="16200000">
            <a:off x="5948145" y="1732715"/>
            <a:ext cx="387626" cy="594695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2386C45-37BB-70EB-0420-42AEB674FE2B}"/>
              </a:ext>
            </a:extLst>
          </p:cNvPr>
          <p:cNvSpPr/>
          <p:nvPr/>
        </p:nvSpPr>
        <p:spPr>
          <a:xfrm rot="16200000">
            <a:off x="8730882" y="1732714"/>
            <a:ext cx="387626" cy="594695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E1B52D-A5E7-7E8A-1576-8D1CE616B3A0}"/>
              </a:ext>
            </a:extLst>
          </p:cNvPr>
          <p:cNvSpPr/>
          <p:nvPr/>
        </p:nvSpPr>
        <p:spPr>
          <a:xfrm>
            <a:off x="2193235" y="1102537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0D29CD-AD1F-1F93-C769-92CC8541C5A7}"/>
              </a:ext>
            </a:extLst>
          </p:cNvPr>
          <p:cNvSpPr/>
          <p:nvPr/>
        </p:nvSpPr>
        <p:spPr>
          <a:xfrm>
            <a:off x="4695659" y="1104465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E81DEB-444C-F12A-E053-FB8155FC5B9D}"/>
              </a:ext>
            </a:extLst>
          </p:cNvPr>
          <p:cNvSpPr/>
          <p:nvPr/>
        </p:nvSpPr>
        <p:spPr>
          <a:xfrm>
            <a:off x="7233898" y="1102537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6931CB-35E8-2CFB-0799-13CE6874B741}"/>
              </a:ext>
            </a:extLst>
          </p:cNvPr>
          <p:cNvSpPr/>
          <p:nvPr/>
        </p:nvSpPr>
        <p:spPr>
          <a:xfrm>
            <a:off x="10004858" y="1102537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747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6</cp:revision>
  <dcterms:created xsi:type="dcterms:W3CDTF">2022-08-23T21:50:15Z</dcterms:created>
  <dcterms:modified xsi:type="dcterms:W3CDTF">2022-12-05T19:09:15Z</dcterms:modified>
</cp:coreProperties>
</file>