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DCA8-A652-DAE3-E98A-7940B210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FEE77-19C0-50B9-4A4C-1C1D4FDB0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9B6-983D-0C2D-6DB1-4C9161DD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AE064-0598-E388-B874-A39057F1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1A666-5650-E465-C294-1A464082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39C0-B012-BF28-7413-22147FF1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AF2E6-E977-EFF3-79EF-E53A1F2C6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1C062-637D-3DE3-97AD-AB8D6DD4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02D5-A64C-A2FA-70AA-856AF4F9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CA6A-C52E-BDB9-38B8-84B40E4C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8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1D3A1-0CAD-C2E9-9CE2-6CD1BB664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14E58-C20E-FDB7-89DB-CFD0410E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4AD9-97FD-5667-6ED0-B6472AE6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0F670-4BA0-638B-EA22-B5423DFE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0607-354B-34E8-28D9-D9671755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5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34EE-7B58-CD9F-382D-E5B538C2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2C12-2C87-9D88-E9CE-705BE9AB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A7D8C-1AA3-C67A-D5AB-3004A310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20F5C-E631-0488-803D-0780E2B4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98FA1-7F76-6C47-056C-582F7BEA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3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807B-4E17-F751-2898-A68414D4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95325-E61B-66AD-3BD8-A2974EAED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96AD2-3AD3-F616-9B18-7896ED10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63529-57E4-0423-AC9D-019520B8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B526-067F-2C9B-FD8E-ED09EAAF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2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A995-3061-7217-D472-6B030FD7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718D-8410-4807-4DF8-9F00E3BEC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27400-1A51-512B-3C43-227C2C26A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9D183-897F-18F1-8CA2-245E0DAA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11B3E-A2CE-1D87-A389-865E8851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00E8-1CCE-9E6C-FA5B-E54CAFFE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5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A4C2-2617-BCFF-2D8A-9A341F3F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233E1-C44E-F46D-06B7-81B96402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CF9E-2568-76F4-9AC7-B45DBE748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F724A-4C20-19D8-3804-A9E21813A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C31DB-2A73-F5B5-F07E-574CB5282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9EDBE-7FF9-A8D9-EE23-3B72969D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3809A-FC7A-C8AA-C982-EEC6243B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B557E-D7BC-55F9-D481-77DDCFF6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D28C-18AD-0779-F1E4-9525FE74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22A2F-297D-D247-5784-89FB5941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21AEC-E7F8-9DA9-318C-82C2E24F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BF6DB-3CA5-1808-8B80-3F721147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5EBED-7CC2-E602-5722-16A05C59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A351E-A080-5486-66E8-33867D7F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D6A8-3184-A531-20A7-F0387A72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7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7BF8-BFF9-8668-D638-3952EBC3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9C54-E18E-456E-5EB2-9982816E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5490-96B8-2AF3-0A18-638879B89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EC0A-355E-4796-4084-74CC1519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9EAAF-DF13-6D1E-4C1F-29E94D6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DF3DB-B9A9-DD86-611B-862885F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5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D063-4C05-2BC8-68C5-EF90F664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E45C9-174F-6D9D-249A-A80B82284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3BA2C-959A-5AE5-83E5-8137C635A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3D432-A691-6EDD-876C-E8E1B84F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F8B-160A-4147-B7E2-F2783ACD33C4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34709-9D37-BD12-8578-ED89A9A7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E16A5-4C05-1963-D24D-16C2F695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38867-75E2-CA8F-93DF-EF40D578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A872B-0181-2D9D-0FC1-C90C2BEC7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2892-5627-0D29-85A7-AFEE9BE21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6F8B-160A-4147-B7E2-F2783ACD33C4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E0875-31E0-CD19-0807-C1919BAED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95F94-A5F5-FB8F-589E-514162AA0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DEE11-72F9-6D48-B0A1-3EDE68B5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E158976-A0DA-233E-6328-DCF1D637ED6D}"/>
              </a:ext>
            </a:extLst>
          </p:cNvPr>
          <p:cNvSpPr/>
          <p:nvPr/>
        </p:nvSpPr>
        <p:spPr>
          <a:xfrm>
            <a:off x="166274" y="1570379"/>
            <a:ext cx="1772478" cy="91936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Contract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29FAE7-557E-D00C-A4D2-37F10287D4BC}"/>
              </a:ext>
            </a:extLst>
          </p:cNvPr>
          <p:cNvSpPr/>
          <p:nvPr/>
        </p:nvSpPr>
        <p:spPr>
          <a:xfrm>
            <a:off x="3538122" y="1567935"/>
            <a:ext cx="1772478" cy="91936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Threat Analysis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Cyber 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37169E-BB95-4266-2862-074BB10BBDB4}"/>
              </a:ext>
            </a:extLst>
          </p:cNvPr>
          <p:cNvSpPr/>
          <p:nvPr/>
        </p:nvSpPr>
        <p:spPr>
          <a:xfrm>
            <a:off x="862677" y="2953265"/>
            <a:ext cx="1759852" cy="9939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AGREE Verification Engine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5AC6BB3-59BB-6233-5F4D-9D653E286C40}"/>
              </a:ext>
            </a:extLst>
          </p:cNvPr>
          <p:cNvSpPr/>
          <p:nvPr/>
        </p:nvSpPr>
        <p:spPr>
          <a:xfrm>
            <a:off x="6917760" y="1579898"/>
            <a:ext cx="1772478" cy="91936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Transforms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Code &amp; Test Contracts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C8F0805-48BE-30FB-808E-AA72FFD41C08}"/>
              </a:ext>
            </a:extLst>
          </p:cNvPr>
          <p:cNvSpPr/>
          <p:nvPr/>
        </p:nvSpPr>
        <p:spPr>
          <a:xfrm>
            <a:off x="10290464" y="1574015"/>
            <a:ext cx="1772478" cy="91936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Generation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HAMR &amp; SPLAT</a:t>
            </a:r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2F76B349-683F-1636-375C-F9227A4B4580}"/>
              </a:ext>
            </a:extLst>
          </p:cNvPr>
          <p:cNvSpPr/>
          <p:nvPr/>
        </p:nvSpPr>
        <p:spPr>
          <a:xfrm>
            <a:off x="2114419" y="1655815"/>
            <a:ext cx="763837" cy="767534"/>
          </a:xfrm>
          <a:prstGeom prst="diamond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973642-F672-DC0E-08DF-1CC3CEA7172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878256" y="2039582"/>
            <a:ext cx="6354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C53407-F071-3616-8121-C4E365B4936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052513" y="2489747"/>
            <a:ext cx="0" cy="463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A41A39D-B932-5DFC-A07D-632C673A2BF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31708" y="878827"/>
            <a:ext cx="85436" cy="1443825"/>
          </a:xfrm>
          <a:prstGeom prst="bentConnector3">
            <a:avLst>
              <a:gd name="adj1" fmla="val 58451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BEAF76B-4954-BA73-1761-BE9849CD3A76}"/>
              </a:ext>
            </a:extLst>
          </p:cNvPr>
          <p:cNvSpPr txBox="1"/>
          <p:nvPr/>
        </p:nvSpPr>
        <p:spPr>
          <a:xfrm>
            <a:off x="2749848" y="1726643"/>
            <a:ext cx="76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Pass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1F8461-A342-3C64-6EEA-F252883FCC05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496338" y="2423349"/>
            <a:ext cx="0" cy="529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817205-3BD5-BD4C-3DA4-044DCB43C370}"/>
              </a:ext>
            </a:extLst>
          </p:cNvPr>
          <p:cNvSpPr txBox="1"/>
          <p:nvPr/>
        </p:nvSpPr>
        <p:spPr>
          <a:xfrm>
            <a:off x="1071938" y="829535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67A233-BB17-E3C4-8823-A75B4D200082}"/>
              </a:ext>
            </a:extLst>
          </p:cNvPr>
          <p:cNvSpPr txBox="1"/>
          <p:nvPr/>
        </p:nvSpPr>
        <p:spPr>
          <a:xfrm>
            <a:off x="6241055" y="1726643"/>
            <a:ext cx="53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D9E2BD-2474-8023-1DB2-E29EC9591203}"/>
              </a:ext>
            </a:extLst>
          </p:cNvPr>
          <p:cNvSpPr/>
          <p:nvPr/>
        </p:nvSpPr>
        <p:spPr>
          <a:xfrm>
            <a:off x="4249292" y="2953265"/>
            <a:ext cx="1759852" cy="9939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AGREE Verification Engine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17F64D3-371E-EB1F-3AAA-A7BE2ECC65E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24361" y="2487303"/>
            <a:ext cx="14767" cy="465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D787C9-0771-4CA0-B4FB-DB33977F312D}"/>
              </a:ext>
            </a:extLst>
          </p:cNvPr>
          <p:cNvCxnSpPr>
            <a:cxnSpLocks/>
          </p:cNvCxnSpPr>
          <p:nvPr/>
        </p:nvCxnSpPr>
        <p:spPr>
          <a:xfrm flipV="1">
            <a:off x="5882953" y="2423349"/>
            <a:ext cx="0" cy="529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9FD36FCB-4A45-9A9F-CDDC-9ACF334D6481}"/>
              </a:ext>
            </a:extLst>
          </p:cNvPr>
          <p:cNvSpPr/>
          <p:nvPr/>
        </p:nvSpPr>
        <p:spPr>
          <a:xfrm>
            <a:off x="5500192" y="1645187"/>
            <a:ext cx="763837" cy="767534"/>
          </a:xfrm>
          <a:prstGeom prst="diamond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?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3D5B361-B9A1-8BBD-DAA9-6639EEE26930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264029" y="2028954"/>
            <a:ext cx="6354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7266840-17C4-D4E1-59E0-BD776E99249B}"/>
              </a:ext>
            </a:extLst>
          </p:cNvPr>
          <p:cNvSpPr txBox="1"/>
          <p:nvPr/>
        </p:nvSpPr>
        <p:spPr>
          <a:xfrm>
            <a:off x="9513144" y="1726643"/>
            <a:ext cx="76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Pass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5776BCA-E790-8F73-E673-FF05F6C9698C}"/>
              </a:ext>
            </a:extLst>
          </p:cNvPr>
          <p:cNvSpPr/>
          <p:nvPr/>
        </p:nvSpPr>
        <p:spPr>
          <a:xfrm>
            <a:off x="7626815" y="2957382"/>
            <a:ext cx="1759852" cy="9939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AGREE Verification Engine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0393BDF-4985-CB6D-4188-77EB27B0BB70}"/>
              </a:ext>
            </a:extLst>
          </p:cNvPr>
          <p:cNvCxnSpPr>
            <a:cxnSpLocks/>
          </p:cNvCxnSpPr>
          <p:nvPr/>
        </p:nvCxnSpPr>
        <p:spPr>
          <a:xfrm>
            <a:off x="7801884" y="2491420"/>
            <a:ext cx="14767" cy="465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4B683D-6D0F-F01E-6703-DE809BB5F3DE}"/>
              </a:ext>
            </a:extLst>
          </p:cNvPr>
          <p:cNvCxnSpPr>
            <a:cxnSpLocks/>
          </p:cNvCxnSpPr>
          <p:nvPr/>
        </p:nvCxnSpPr>
        <p:spPr>
          <a:xfrm flipV="1">
            <a:off x="9260476" y="2427466"/>
            <a:ext cx="0" cy="529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Diamond 86">
            <a:extLst>
              <a:ext uri="{FF2B5EF4-FFF2-40B4-BE49-F238E27FC236}">
                <a16:creationId xmlns:a16="http://schemas.microsoft.com/office/drawing/2014/main" id="{0ECB561C-FA1E-6BFF-BD6A-8ED898E93E13}"/>
              </a:ext>
            </a:extLst>
          </p:cNvPr>
          <p:cNvSpPr/>
          <p:nvPr/>
        </p:nvSpPr>
        <p:spPr>
          <a:xfrm>
            <a:off x="8877715" y="1649304"/>
            <a:ext cx="763837" cy="767534"/>
          </a:xfrm>
          <a:prstGeom prst="diamond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?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C1E385-D6D2-4C8D-049A-4F3776AD9FD1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9641552" y="2033071"/>
            <a:ext cx="6354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0E15FEB5-6C10-3D16-06E3-D9B9D695CBD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77417" y="880557"/>
            <a:ext cx="85436" cy="1443825"/>
          </a:xfrm>
          <a:prstGeom prst="bentConnector3">
            <a:avLst>
              <a:gd name="adj1" fmla="val 58451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40A47E9-7E22-0837-DC16-576027F7904A}"/>
              </a:ext>
            </a:extLst>
          </p:cNvPr>
          <p:cNvSpPr txBox="1"/>
          <p:nvPr/>
        </p:nvSpPr>
        <p:spPr>
          <a:xfrm>
            <a:off x="7817647" y="831265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Fail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2DC0C43-F76A-F622-E5DE-C7F8C553DE0B}"/>
              </a:ext>
            </a:extLst>
          </p:cNvPr>
          <p:cNvCxnSpPr>
            <a:cxnSpLocks/>
            <a:stCxn id="79" idx="0"/>
            <a:endCxn id="7" idx="0"/>
          </p:cNvCxnSpPr>
          <p:nvPr/>
        </p:nvCxnSpPr>
        <p:spPr>
          <a:xfrm rot="5400000" flipH="1" flipV="1">
            <a:off x="8493821" y="-1037695"/>
            <a:ext cx="71172" cy="5294592"/>
          </a:xfrm>
          <a:prstGeom prst="bentConnector3">
            <a:avLst>
              <a:gd name="adj1" fmla="val 13066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86DA44D-3AA1-BD10-AA73-2DD62FA0AE6D}"/>
              </a:ext>
            </a:extLst>
          </p:cNvPr>
          <p:cNvSpPr txBox="1"/>
          <p:nvPr/>
        </p:nvSpPr>
        <p:spPr>
          <a:xfrm>
            <a:off x="8147488" y="381641"/>
            <a:ext cx="76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57477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EB7C951-1788-A619-02B9-7D710BDD9DFC}"/>
              </a:ext>
            </a:extLst>
          </p:cNvPr>
          <p:cNvSpPr/>
          <p:nvPr/>
        </p:nvSpPr>
        <p:spPr>
          <a:xfrm>
            <a:off x="1316505" y="513098"/>
            <a:ext cx="7209657" cy="3861194"/>
          </a:xfrm>
          <a:prstGeom prst="rect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OSATE Modeling Environment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E158976-A0DA-233E-6328-DCF1D637ED6D}"/>
              </a:ext>
            </a:extLst>
          </p:cNvPr>
          <p:cNvSpPr/>
          <p:nvPr/>
        </p:nvSpPr>
        <p:spPr>
          <a:xfrm>
            <a:off x="1500809" y="1570379"/>
            <a:ext cx="1772478" cy="91936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Contract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29FAE7-557E-D00C-A4D2-37F10287D4BC}"/>
              </a:ext>
            </a:extLst>
          </p:cNvPr>
          <p:cNvSpPr/>
          <p:nvPr/>
        </p:nvSpPr>
        <p:spPr>
          <a:xfrm>
            <a:off x="4007128" y="1570379"/>
            <a:ext cx="1772478" cy="91936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Threat Analysis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Cyber 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37169E-BB95-4266-2862-074BB10BBDB4}"/>
              </a:ext>
            </a:extLst>
          </p:cNvPr>
          <p:cNvSpPr/>
          <p:nvPr/>
        </p:nvSpPr>
        <p:spPr>
          <a:xfrm>
            <a:off x="1500809" y="3200401"/>
            <a:ext cx="6927573" cy="9939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AGREE Verification Engine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5AC6BB3-59BB-6233-5F4D-9D653E286C40}"/>
              </a:ext>
            </a:extLst>
          </p:cNvPr>
          <p:cNvSpPr/>
          <p:nvPr/>
        </p:nvSpPr>
        <p:spPr>
          <a:xfrm>
            <a:off x="6513447" y="1570379"/>
            <a:ext cx="1772478" cy="91936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Transforms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Code Contracts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C8F0805-48BE-30FB-808E-AA72FFD41C08}"/>
              </a:ext>
            </a:extLst>
          </p:cNvPr>
          <p:cNvSpPr/>
          <p:nvPr/>
        </p:nvSpPr>
        <p:spPr>
          <a:xfrm>
            <a:off x="9316327" y="1570379"/>
            <a:ext cx="1772478" cy="91936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7FA3B9B7-E03A-644C-56F1-DECCF9162599}"/>
              </a:ext>
            </a:extLst>
          </p:cNvPr>
          <p:cNvSpPr/>
          <p:nvPr/>
        </p:nvSpPr>
        <p:spPr>
          <a:xfrm>
            <a:off x="2193235" y="2547726"/>
            <a:ext cx="387626" cy="594695"/>
          </a:xfrm>
          <a:prstGeom prst="up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7F5D6C96-22AF-D436-491E-6D0E757DF793}"/>
              </a:ext>
            </a:extLst>
          </p:cNvPr>
          <p:cNvSpPr/>
          <p:nvPr/>
        </p:nvSpPr>
        <p:spPr>
          <a:xfrm>
            <a:off x="4770782" y="2547726"/>
            <a:ext cx="387626" cy="594695"/>
          </a:xfrm>
          <a:prstGeom prst="up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8097609C-E298-723B-09B4-AB9F98837F96}"/>
              </a:ext>
            </a:extLst>
          </p:cNvPr>
          <p:cNvSpPr/>
          <p:nvPr/>
        </p:nvSpPr>
        <p:spPr>
          <a:xfrm>
            <a:off x="7205873" y="2547725"/>
            <a:ext cx="387626" cy="594695"/>
          </a:xfrm>
          <a:prstGeom prst="up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C124866F-9564-21DA-723F-1D528C3332D2}"/>
              </a:ext>
            </a:extLst>
          </p:cNvPr>
          <p:cNvSpPr/>
          <p:nvPr/>
        </p:nvSpPr>
        <p:spPr>
          <a:xfrm rot="16200000">
            <a:off x="3450963" y="1732715"/>
            <a:ext cx="387626" cy="594695"/>
          </a:xfrm>
          <a:prstGeom prst="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38C1A36B-68AA-E784-C0E9-AF3270A9815B}"/>
              </a:ext>
            </a:extLst>
          </p:cNvPr>
          <p:cNvSpPr/>
          <p:nvPr/>
        </p:nvSpPr>
        <p:spPr>
          <a:xfrm rot="16200000">
            <a:off x="5948145" y="1732715"/>
            <a:ext cx="387626" cy="594695"/>
          </a:xfrm>
          <a:prstGeom prst="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2386C45-37BB-70EB-0420-42AEB674FE2B}"/>
              </a:ext>
            </a:extLst>
          </p:cNvPr>
          <p:cNvSpPr/>
          <p:nvPr/>
        </p:nvSpPr>
        <p:spPr>
          <a:xfrm rot="16200000">
            <a:off x="8730882" y="1732714"/>
            <a:ext cx="387626" cy="594695"/>
          </a:xfrm>
          <a:prstGeom prst="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E1B52D-A5E7-7E8A-1576-8D1CE616B3A0}"/>
              </a:ext>
            </a:extLst>
          </p:cNvPr>
          <p:cNvSpPr/>
          <p:nvPr/>
        </p:nvSpPr>
        <p:spPr>
          <a:xfrm>
            <a:off x="2193235" y="1102537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0D29CD-AD1F-1F93-C769-92CC8541C5A7}"/>
              </a:ext>
            </a:extLst>
          </p:cNvPr>
          <p:cNvSpPr/>
          <p:nvPr/>
        </p:nvSpPr>
        <p:spPr>
          <a:xfrm>
            <a:off x="4695659" y="1104465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E81DEB-444C-F12A-E053-FB8155FC5B9D}"/>
              </a:ext>
            </a:extLst>
          </p:cNvPr>
          <p:cNvSpPr/>
          <p:nvPr/>
        </p:nvSpPr>
        <p:spPr>
          <a:xfrm>
            <a:off x="7233898" y="1102537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6931CB-35E8-2CFB-0799-13CE6874B741}"/>
              </a:ext>
            </a:extLst>
          </p:cNvPr>
          <p:cNvSpPr/>
          <p:nvPr/>
        </p:nvSpPr>
        <p:spPr>
          <a:xfrm>
            <a:off x="10004858" y="1102537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0282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57</Words>
  <Application>Microsoft Macintosh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Mercer</dc:creator>
  <cp:lastModifiedBy>Eric Mercer</cp:lastModifiedBy>
  <cp:revision>9</cp:revision>
  <dcterms:created xsi:type="dcterms:W3CDTF">2022-08-23T21:50:15Z</dcterms:created>
  <dcterms:modified xsi:type="dcterms:W3CDTF">2022-12-08T22:21:08Z</dcterms:modified>
</cp:coreProperties>
</file>