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>
        <p:scale>
          <a:sx n="100" d="100"/>
          <a:sy n="100" d="100"/>
        </p:scale>
        <p:origin x="193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CE76-CDEC-475B-8116-5A767CF00BC8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BE61-5022-441B-AEA1-8FD40DFD23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CE76-CDEC-475B-8116-5A767CF00BC8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BE61-5022-441B-AEA1-8FD40DFD23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9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CE76-CDEC-475B-8116-5A767CF00BC8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BE61-5022-441B-AEA1-8FD40DFD23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3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CE76-CDEC-475B-8116-5A767CF00BC8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BE61-5022-441B-AEA1-8FD40DFD23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95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CE76-CDEC-475B-8116-5A767CF00BC8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BE61-5022-441B-AEA1-8FD40DFD23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5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CE76-CDEC-475B-8116-5A767CF00BC8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BE61-5022-441B-AEA1-8FD40DFD23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3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CE76-CDEC-475B-8116-5A767CF00BC8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BE61-5022-441B-AEA1-8FD40DFD23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CE76-CDEC-475B-8116-5A767CF00BC8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BE61-5022-441B-AEA1-8FD40DFD23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6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CE76-CDEC-475B-8116-5A767CF00BC8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BE61-5022-441B-AEA1-8FD40DFD23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7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CE76-CDEC-475B-8116-5A767CF00BC8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BE61-5022-441B-AEA1-8FD40DFD23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CE76-CDEC-475B-8116-5A767CF00BC8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6BE61-5022-441B-AEA1-8FD40DFD23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4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7CE76-CDEC-475B-8116-5A767CF00BC8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6BE61-5022-441B-AEA1-8FD40DFD23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4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978845" y="1615871"/>
            <a:ext cx="4351556" cy="1503903"/>
            <a:chOff x="1485943" y="205658"/>
            <a:chExt cx="7736101" cy="2673604"/>
          </a:xfrm>
        </p:grpSpPr>
        <p:sp>
          <p:nvSpPr>
            <p:cNvPr id="6" name="Rectangle 5"/>
            <p:cNvSpPr/>
            <p:nvPr/>
          </p:nvSpPr>
          <p:spPr>
            <a:xfrm>
              <a:off x="2459327" y="1055666"/>
              <a:ext cx="1030311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     y    c  FA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755543" y="630662"/>
              <a:ext cx="0" cy="425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178399" y="630662"/>
              <a:ext cx="0" cy="425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972337" y="1970066"/>
              <a:ext cx="0" cy="425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3489643" y="1512866"/>
              <a:ext cx="831699" cy="107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1"/>
            </p:cNvCxnSpPr>
            <p:nvPr/>
          </p:nvCxnSpPr>
          <p:spPr>
            <a:xfrm flipH="1">
              <a:off x="2076450" y="1512866"/>
              <a:ext cx="3828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85943" y="1328202"/>
              <a:ext cx="678820" cy="441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20170" y="1338934"/>
              <a:ext cx="601874" cy="441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02909" y="205658"/>
              <a:ext cx="1117686" cy="626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  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  <a:p>
              <a:endParaRPr lang="en-US" sz="1013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55543" y="2438000"/>
              <a:ext cx="610425" cy="441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10118" y="1271049"/>
              <a:ext cx="559129" cy="441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sz="1013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20487" y="1086385"/>
              <a:ext cx="636071" cy="441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94726" y="1055666"/>
              <a:ext cx="1030311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     y    c  FA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5590942" y="630662"/>
              <a:ext cx="0" cy="425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013798" y="630662"/>
              <a:ext cx="0" cy="425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807736" y="1970066"/>
              <a:ext cx="0" cy="425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6325042" y="1512866"/>
              <a:ext cx="831699" cy="107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1"/>
            </p:cNvCxnSpPr>
            <p:nvPr/>
          </p:nvCxnSpPr>
          <p:spPr>
            <a:xfrm flipH="1">
              <a:off x="4911849" y="1512866"/>
              <a:ext cx="3828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338306" y="205658"/>
              <a:ext cx="963798" cy="626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endParaRPr lang="en-US" sz="1013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90943" y="2438002"/>
              <a:ext cx="533479" cy="441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55887" y="1086385"/>
              <a:ext cx="559129" cy="441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152197" y="1055666"/>
              <a:ext cx="1030311" cy="914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     y    c   FA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7448413" y="630662"/>
              <a:ext cx="0" cy="425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871269" y="630662"/>
              <a:ext cx="0" cy="425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665207" y="1970066"/>
              <a:ext cx="0" cy="425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195779" y="205658"/>
              <a:ext cx="963798" cy="626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endParaRPr lang="en-US" sz="1013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48413" y="2438002"/>
              <a:ext cx="533479" cy="441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8182508" y="1523600"/>
              <a:ext cx="3828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770833" y="1078941"/>
              <a:ext cx="559129" cy="441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706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1469450" y="1680797"/>
            <a:ext cx="5099164" cy="3713328"/>
            <a:chOff x="435267" y="1098061"/>
            <a:chExt cx="6798884" cy="4951104"/>
          </a:xfrm>
        </p:grpSpPr>
        <p:sp>
          <p:nvSpPr>
            <p:cNvPr id="141" name="Rectangle 140"/>
            <p:cNvSpPr/>
            <p:nvPr/>
          </p:nvSpPr>
          <p:spPr>
            <a:xfrm>
              <a:off x="435268" y="1098061"/>
              <a:ext cx="6737329" cy="2727973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0455" y="1737408"/>
              <a:ext cx="772733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     y    c  </a:t>
              </a:r>
              <a:r>
                <a:rPr lang="en-US" sz="1013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  <a:r>
                <a:rPr lang="en-US" sz="1013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     p  g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072617" y="1418655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389759" y="1418655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96316" y="2423208"/>
              <a:ext cx="1609" cy="2452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623192" y="2080308"/>
              <a:ext cx="623774" cy="80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778050" y="3406558"/>
              <a:ext cx="2871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35268" y="3259172"/>
              <a:ext cx="419347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0455" y="2662796"/>
              <a:ext cx="400109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06328" y="4326711"/>
              <a:ext cx="5279129" cy="1176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01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01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01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4x4-bit CLA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81610" y="4520073"/>
              <a:ext cx="1103846" cy="627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/>
                <a:t>4-bit CLA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89590" y="4688916"/>
              <a:ext cx="45140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6371670" y="4827414"/>
              <a:ext cx="2871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90606" y="4520073"/>
              <a:ext cx="1103846" cy="627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/>
                <a:t>4-bit CLA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4994453" y="4827414"/>
              <a:ext cx="2871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499602" y="4520073"/>
              <a:ext cx="1103846" cy="627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/>
                <a:t>4-bit CLA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3603448" y="4827414"/>
              <a:ext cx="2871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106328" y="4513440"/>
              <a:ext cx="1103846" cy="627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/>
                <a:t>4-bit CLA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2210174" y="4820781"/>
              <a:ext cx="2871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819170" y="4820781"/>
              <a:ext cx="2871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44322" y="4682281"/>
              <a:ext cx="50911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82219" y="4521168"/>
              <a:ext cx="419347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86891" y="4520073"/>
              <a:ext cx="419347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96771" y="4520073"/>
              <a:ext cx="419347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42774" y="1098061"/>
              <a:ext cx="722848" cy="469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endParaRPr lang="en-US" sz="1013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30213" y="3177146"/>
              <a:ext cx="5426896" cy="4740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P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G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P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G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P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G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P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G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</a:p>
            <a:p>
              <a:pPr algn="ctr"/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Typical 4-bit Carry-Lookahead Adder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235533" y="2074213"/>
              <a:ext cx="11433" cy="11029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782746" y="3268060"/>
              <a:ext cx="45140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H="1">
              <a:off x="6454502" y="3406558"/>
              <a:ext cx="2871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1285194" y="2434173"/>
              <a:ext cx="0" cy="7571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467396" y="2434173"/>
              <a:ext cx="0" cy="7571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2380534" y="1742492"/>
              <a:ext cx="772733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     y    c  </a:t>
              </a:r>
              <a:r>
                <a:rPr lang="en-US" sz="1013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  <a:r>
                <a:rPr lang="en-US" sz="1013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     p  g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2602696" y="1423739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2919838" y="1423739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2526395" y="2428292"/>
              <a:ext cx="1609" cy="2452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153271" y="2085392"/>
              <a:ext cx="623774" cy="80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380535" y="2667880"/>
              <a:ext cx="400109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72852" y="1103145"/>
              <a:ext cx="722848" cy="469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endParaRPr lang="en-US" sz="1013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3765612" y="2079297"/>
              <a:ext cx="11433" cy="11029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2815273" y="2439257"/>
              <a:ext cx="0" cy="7571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2997475" y="2439257"/>
              <a:ext cx="0" cy="7571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3922490" y="1743288"/>
              <a:ext cx="772733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     y    c   FA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     p  g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4144652" y="1424535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4461794" y="1424535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4068352" y="2429088"/>
              <a:ext cx="1609" cy="2452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4695227" y="2086188"/>
              <a:ext cx="623774" cy="80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922490" y="2668676"/>
              <a:ext cx="400109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014809" y="1103942"/>
              <a:ext cx="722848" cy="469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endParaRPr lang="en-US" sz="1013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5307569" y="2080094"/>
              <a:ext cx="11433" cy="110293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4357230" y="2440053"/>
              <a:ext cx="0" cy="7571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539431" y="2440053"/>
              <a:ext cx="0" cy="7571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5452569" y="1748373"/>
              <a:ext cx="772733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     y    c  </a:t>
              </a:r>
              <a:r>
                <a:rPr lang="en-US" sz="1013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  <a:r>
                <a:rPr lang="en-US" sz="1013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     p  g</a:t>
              </a: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5674731" y="1429620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5991873" y="1429620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5598431" y="2434173"/>
              <a:ext cx="1609" cy="2452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6225308" y="2094239"/>
              <a:ext cx="458879" cy="50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5452569" y="2673760"/>
              <a:ext cx="400109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44889" y="1109026"/>
              <a:ext cx="722848" cy="469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endParaRPr lang="en-US" sz="1013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6609500" y="2079297"/>
              <a:ext cx="0" cy="131837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5887309" y="2445138"/>
              <a:ext cx="0" cy="7571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6069510" y="2445138"/>
              <a:ext cx="0" cy="7571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 flipV="1">
              <a:off x="435267" y="3826034"/>
              <a:ext cx="4846344" cy="68740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6385456" y="3826034"/>
              <a:ext cx="787141" cy="6940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1469716" y="4191116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1786858" y="4191116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1118883" y="3884568"/>
              <a:ext cx="1043449" cy="469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15:12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15:12</a:t>
              </a:r>
            </a:p>
            <a:p>
              <a:endParaRPr lang="en-US" sz="1013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2905394" y="4192897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3222536" y="4192897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2612211" y="3888120"/>
              <a:ext cx="928032" cy="469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11:8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11:8</a:t>
              </a:r>
            </a:p>
            <a:p>
              <a:endParaRPr lang="en-US" sz="1013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0" name="Straight Arrow Connector 149"/>
            <p:cNvCxnSpPr/>
            <p:nvPr/>
          </p:nvCxnSpPr>
          <p:spPr>
            <a:xfrm>
              <a:off x="4257283" y="4194676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4574425" y="4194676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4023930" y="3888120"/>
              <a:ext cx="812616" cy="469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7:4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7:4</a:t>
              </a:r>
            </a:p>
            <a:p>
              <a:endParaRPr lang="en-US" sz="1013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>
              <a:off x="5646617" y="4196369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>
              <a:off x="5963759" y="4196369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5414139" y="3888120"/>
              <a:ext cx="812616" cy="469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3:0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3:0</a:t>
              </a:r>
            </a:p>
            <a:p>
              <a:endParaRPr lang="en-US" sz="1013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 flipH="1">
              <a:off x="1623188" y="5141390"/>
              <a:ext cx="8720" cy="5639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1351317" y="5692700"/>
              <a:ext cx="605293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15:12</a:t>
              </a: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1">
              <a:off x="3090278" y="5154657"/>
              <a:ext cx="8720" cy="5639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TextBox 160"/>
            <p:cNvSpPr txBox="1"/>
            <p:nvPr/>
          </p:nvSpPr>
          <p:spPr>
            <a:xfrm>
              <a:off x="2818407" y="5705968"/>
              <a:ext cx="547587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11:8</a:t>
              </a:r>
            </a:p>
          </p:txBody>
        </p:sp>
        <p:cxnSp>
          <p:nvCxnSpPr>
            <p:cNvPr id="162" name="Straight Arrow Connector 161"/>
            <p:cNvCxnSpPr/>
            <p:nvPr/>
          </p:nvCxnSpPr>
          <p:spPr>
            <a:xfrm flipH="1">
              <a:off x="5825388" y="5152216"/>
              <a:ext cx="8720" cy="5639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5621846" y="5718220"/>
              <a:ext cx="489877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3:0</a:t>
              </a:r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 flipH="1">
              <a:off x="4452976" y="5141390"/>
              <a:ext cx="8720" cy="5639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4238816" y="5692700"/>
              <a:ext cx="489877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7:4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22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roup 377"/>
          <p:cNvGrpSpPr/>
          <p:nvPr/>
        </p:nvGrpSpPr>
        <p:grpSpPr>
          <a:xfrm>
            <a:off x="1582073" y="638177"/>
            <a:ext cx="5056313" cy="5823379"/>
            <a:chOff x="585431" y="-292098"/>
            <a:chExt cx="6741750" cy="7764505"/>
          </a:xfrm>
        </p:grpSpPr>
        <p:sp>
          <p:nvSpPr>
            <p:cNvPr id="286" name="Rectangle 285"/>
            <p:cNvSpPr/>
            <p:nvPr/>
          </p:nvSpPr>
          <p:spPr>
            <a:xfrm>
              <a:off x="585431" y="-292098"/>
              <a:ext cx="6737329" cy="3292631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              typical 4-bit carry-select adder</a:t>
              </a:r>
            </a:p>
            <a:p>
              <a:pPr algn="ctr"/>
              <a:endParaRPr lang="en-US" sz="1350" dirty="0">
                <a:solidFill>
                  <a:schemeClr val="tx1"/>
                </a:solidFill>
              </a:endParaRPr>
            </a:p>
            <a:p>
              <a:pPr algn="ctr"/>
              <a:endParaRPr lang="en-US" sz="1350" dirty="0">
                <a:solidFill>
                  <a:schemeClr val="tx1"/>
                </a:solidFill>
              </a:endParaRPr>
            </a:p>
            <a:p>
              <a:pPr algn="ctr"/>
              <a:endParaRPr lang="en-US" sz="1350" dirty="0">
                <a:solidFill>
                  <a:schemeClr val="tx1"/>
                </a:solidFill>
              </a:endParaRPr>
            </a:p>
            <a:p>
              <a:pPr algn="ctr"/>
              <a:endParaRPr lang="en-US" sz="1350" dirty="0">
                <a:solidFill>
                  <a:schemeClr val="tx1"/>
                </a:solidFill>
              </a:endParaRPr>
            </a:p>
            <a:p>
              <a:pPr algn="ctr"/>
              <a:endParaRPr lang="en-US" sz="1350" dirty="0">
                <a:solidFill>
                  <a:schemeClr val="tx1"/>
                </a:solidFill>
              </a:endParaRPr>
            </a:p>
            <a:p>
              <a:pPr algn="ctr"/>
              <a:endParaRPr lang="en-US" sz="1350" dirty="0">
                <a:solidFill>
                  <a:schemeClr val="tx1"/>
                </a:solidFill>
              </a:endParaRPr>
            </a:p>
            <a:p>
              <a:pPr algn="ctr"/>
              <a:endParaRPr lang="en-US" sz="1350" dirty="0">
                <a:solidFill>
                  <a:schemeClr val="tx1"/>
                </a:solidFill>
              </a:endParaRPr>
            </a:p>
            <a:p>
              <a:pPr algn="ctr"/>
              <a:endParaRPr lang="en-US" sz="1350" dirty="0">
                <a:solidFill>
                  <a:schemeClr val="tx1"/>
                </a:solidFill>
              </a:endParaRPr>
            </a:p>
            <a:p>
              <a:pPr algn="ctr"/>
              <a:endParaRPr lang="en-US" sz="1350" dirty="0">
                <a:solidFill>
                  <a:schemeClr val="tx1"/>
                </a:solidFill>
              </a:endParaRPr>
            </a:p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22318" y="5264151"/>
              <a:ext cx="6409704" cy="22082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  <a:p>
              <a:pPr algn="ctr"/>
              <a:endParaRPr lang="en-US" sz="1350" dirty="0"/>
            </a:p>
            <a:p>
              <a:pPr algn="ctr"/>
              <a:endParaRPr lang="en-US" sz="1350" dirty="0"/>
            </a:p>
            <a:p>
              <a:pPr algn="ctr"/>
              <a:endParaRPr lang="en-US" sz="1350" dirty="0"/>
            </a:p>
            <a:p>
              <a:pPr algn="ctr"/>
              <a:endParaRPr lang="en-US" sz="1350" dirty="0"/>
            </a:p>
            <a:p>
              <a:pPr algn="ctr"/>
              <a:endParaRPr lang="en-US" sz="1350" dirty="0"/>
            </a:p>
            <a:p>
              <a:pPr algn="ctr"/>
              <a:endParaRPr lang="en-US" sz="1350" dirty="0"/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4-bit full adder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56453" y="3489583"/>
              <a:ext cx="5279129" cy="1176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01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01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01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4x4-bit CSA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31736" y="3701207"/>
              <a:ext cx="1103846" cy="627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/>
                <a:t>4-bit FA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9716" y="3870048"/>
              <a:ext cx="45140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6521796" y="4008548"/>
              <a:ext cx="2871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040732" y="3701207"/>
              <a:ext cx="1103846" cy="627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/>
                <a:t>4-bit CSA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5144578" y="4008548"/>
              <a:ext cx="2871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649728" y="3701207"/>
              <a:ext cx="1103846" cy="627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/>
                <a:t>4-bit CSA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3753574" y="4008548"/>
              <a:ext cx="2871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256454" y="3694573"/>
              <a:ext cx="1103846" cy="6279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/>
                <a:t>4-bit CSA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2360300" y="4001914"/>
              <a:ext cx="2871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969296" y="4001914"/>
              <a:ext cx="2871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94448" y="3863415"/>
              <a:ext cx="50911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32344" y="3702302"/>
              <a:ext cx="419347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7016" y="3701207"/>
              <a:ext cx="419347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46897" y="3701207"/>
              <a:ext cx="419347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48770" y="5921405"/>
              <a:ext cx="772733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     y    c  </a:t>
              </a:r>
              <a:r>
                <a:rPr lang="en-US" sz="1013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  <a:r>
                <a:rPr lang="en-US" sz="1013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070932" y="5602652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3388074" y="5602652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233527" y="6607205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3621507" y="6264305"/>
              <a:ext cx="623774" cy="80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733117" y="6125804"/>
              <a:ext cx="500924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484908" y="5275848"/>
              <a:ext cx="774779" cy="469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endParaRPr lang="en-US" sz="1013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070931" y="6906644"/>
              <a:ext cx="490279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794641" y="5944444"/>
              <a:ext cx="357791" cy="469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239036" y="5913354"/>
              <a:ext cx="772733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     y    c  FA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4461198" y="5594601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4778340" y="5594601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4623793" y="6599154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5011773" y="6256254"/>
              <a:ext cx="623774" cy="80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4271721" y="5275848"/>
              <a:ext cx="772735" cy="469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endParaRPr lang="en-US" sz="1013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461199" y="6898592"/>
              <a:ext cx="422077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184907" y="5936392"/>
              <a:ext cx="357791" cy="469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632139" y="5913354"/>
              <a:ext cx="772733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     y    c  </a:t>
              </a:r>
              <a:r>
                <a:rPr lang="en-US" sz="1013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  <a:r>
                <a:rPr lang="en-US" sz="1013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5854301" y="5594601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6171443" y="5594601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6016897" y="6599154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664826" y="5275848"/>
              <a:ext cx="765099" cy="469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endParaRPr lang="en-US" sz="1013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854300" y="6898592"/>
              <a:ext cx="439479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1">
              <a:off x="6404872" y="6264305"/>
              <a:ext cx="2871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1452356" y="5921405"/>
              <a:ext cx="772733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     y    c  </a:t>
              </a:r>
              <a:r>
                <a:rPr lang="en-US" sz="1013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  <a:r>
                <a:rPr lang="en-US" sz="1013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s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674518" y="5602652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1991660" y="5602652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1837113" y="6607205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7" idx="1"/>
            </p:cNvCxnSpPr>
            <p:nvPr/>
          </p:nvCxnSpPr>
          <p:spPr>
            <a:xfrm flipH="1">
              <a:off x="1165198" y="6264305"/>
              <a:ext cx="2871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722318" y="6125806"/>
              <a:ext cx="534136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674516" y="6906644"/>
              <a:ext cx="457249" cy="33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2226698" y="6273860"/>
              <a:ext cx="623774" cy="80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399832" y="5953999"/>
              <a:ext cx="357791" cy="469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881672" y="5275848"/>
              <a:ext cx="828871" cy="469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endParaRPr lang="en-US" sz="1013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 flipH="1">
              <a:off x="722318" y="4329157"/>
              <a:ext cx="4709418" cy="93059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535582" y="4322523"/>
              <a:ext cx="596440" cy="93722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 flipV="1">
              <a:off x="589851" y="3007915"/>
              <a:ext cx="3444326" cy="6925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5144578" y="3007914"/>
              <a:ext cx="2182603" cy="69329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1624300" y="3372996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1941442" y="3372996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1273467" y="3066449"/>
              <a:ext cx="1043449" cy="469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15:12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15:12</a:t>
              </a:r>
            </a:p>
            <a:p>
              <a:endParaRPr lang="en-US" sz="1013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4" name="Straight Arrow Connector 143"/>
            <p:cNvCxnSpPr/>
            <p:nvPr/>
          </p:nvCxnSpPr>
          <p:spPr>
            <a:xfrm>
              <a:off x="3059978" y="3374777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377120" y="3374777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2766795" y="3069999"/>
              <a:ext cx="928032" cy="469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11:8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11:8</a:t>
              </a:r>
            </a:p>
            <a:p>
              <a:endParaRPr lang="en-US" sz="1013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>
              <a:off x="4411867" y="3376556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4729009" y="3376556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4178515" y="3069999"/>
              <a:ext cx="812616" cy="469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7:4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7:4</a:t>
              </a:r>
            </a:p>
            <a:p>
              <a:endParaRPr lang="en-US" sz="1013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0" name="Straight Arrow Connector 149"/>
            <p:cNvCxnSpPr/>
            <p:nvPr/>
          </p:nvCxnSpPr>
          <p:spPr>
            <a:xfrm>
              <a:off x="5801201" y="3378249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6118343" y="3378249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5568723" y="3069999"/>
              <a:ext cx="812616" cy="469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3:0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3:0</a:t>
              </a:r>
            </a:p>
            <a:p>
              <a:endParaRPr lang="en-US" sz="1013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Straight Arrow Connector 152"/>
            <p:cNvCxnSpPr>
              <a:endCxn id="154" idx="0"/>
            </p:cNvCxnSpPr>
            <p:nvPr/>
          </p:nvCxnSpPr>
          <p:spPr>
            <a:xfrm>
              <a:off x="1786494" y="4323270"/>
              <a:ext cx="22055" cy="5513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1505902" y="4874580"/>
              <a:ext cx="605293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15:12</a:t>
              </a:r>
            </a:p>
          </p:txBody>
        </p:sp>
        <p:cxnSp>
          <p:nvCxnSpPr>
            <p:cNvPr id="155" name="Straight Arrow Connector 154"/>
            <p:cNvCxnSpPr/>
            <p:nvPr/>
          </p:nvCxnSpPr>
          <p:spPr>
            <a:xfrm flipH="1">
              <a:off x="3244862" y="4336537"/>
              <a:ext cx="8720" cy="5639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2972991" y="4887847"/>
              <a:ext cx="547587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11:8</a:t>
              </a:r>
            </a:p>
          </p:txBody>
        </p:sp>
        <p:cxnSp>
          <p:nvCxnSpPr>
            <p:cNvPr id="157" name="Straight Arrow Connector 156"/>
            <p:cNvCxnSpPr>
              <a:endCxn id="158" idx="0"/>
            </p:cNvCxnSpPr>
            <p:nvPr/>
          </p:nvCxnSpPr>
          <p:spPr>
            <a:xfrm>
              <a:off x="5988694" y="4334096"/>
              <a:ext cx="32675" cy="5660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5776430" y="4900100"/>
              <a:ext cx="489877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3:0</a:t>
              </a:r>
            </a:p>
          </p:txBody>
        </p:sp>
        <p:cxnSp>
          <p:nvCxnSpPr>
            <p:cNvPr id="159" name="Straight Arrow Connector 158"/>
            <p:cNvCxnSpPr>
              <a:endCxn id="160" idx="0"/>
            </p:cNvCxnSpPr>
            <p:nvPr/>
          </p:nvCxnSpPr>
          <p:spPr>
            <a:xfrm>
              <a:off x="4616281" y="4323270"/>
              <a:ext cx="22056" cy="5513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4393399" y="4874580"/>
              <a:ext cx="489877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7:4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6770293" y="1354719"/>
              <a:ext cx="333853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013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4" name="Straight Arrow Connector 303"/>
            <p:cNvCxnSpPr/>
            <p:nvPr/>
          </p:nvCxnSpPr>
          <p:spPr>
            <a:xfrm flipH="1" flipV="1">
              <a:off x="5255842" y="1556952"/>
              <a:ext cx="436365" cy="45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TextBox 307"/>
            <p:cNvSpPr txBox="1"/>
            <p:nvPr/>
          </p:nvSpPr>
          <p:spPr>
            <a:xfrm>
              <a:off x="4034177" y="1152161"/>
              <a:ext cx="419347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5690187" y="1153809"/>
              <a:ext cx="772733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     y    c </a:t>
              </a:r>
              <a:r>
                <a:rPr lang="en-US" sz="1013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 s       </a:t>
              </a:r>
              <a:r>
                <a:rPr lang="en-US" sz="101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cxnSp>
          <p:nvCxnSpPr>
            <p:cNvPr id="311" name="Straight Arrow Connector 310"/>
            <p:cNvCxnSpPr/>
            <p:nvPr/>
          </p:nvCxnSpPr>
          <p:spPr>
            <a:xfrm>
              <a:off x="6202843" y="-48260"/>
              <a:ext cx="0" cy="3187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5914021" y="1839608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TextBox 312"/>
            <p:cNvSpPr txBox="1"/>
            <p:nvPr/>
          </p:nvSpPr>
          <p:spPr>
            <a:xfrm>
              <a:off x="5707077" y="-290447"/>
              <a:ext cx="722848" cy="469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endParaRPr lang="en-US" sz="1013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5935558" y="2705181"/>
              <a:ext cx="400109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315" name="Straight Arrow Connector 314"/>
            <p:cNvCxnSpPr/>
            <p:nvPr/>
          </p:nvCxnSpPr>
          <p:spPr>
            <a:xfrm flipH="1">
              <a:off x="6462920" y="1504760"/>
              <a:ext cx="2871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7" name="Rectangle 316"/>
            <p:cNvSpPr/>
            <p:nvPr/>
          </p:nvSpPr>
          <p:spPr>
            <a:xfrm>
              <a:off x="5684025" y="263692"/>
              <a:ext cx="772733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     y    c  </a:t>
              </a:r>
              <a:r>
                <a:rPr lang="en-US" sz="1013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  <a:r>
                <a:rPr lang="en-US" sz="1013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013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13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</a:t>
              </a:r>
              <a:r>
                <a:rPr lang="en-US" sz="101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cxnSp>
          <p:nvCxnSpPr>
            <p:cNvPr id="310" name="Straight Arrow Connector 309"/>
            <p:cNvCxnSpPr/>
            <p:nvPr/>
          </p:nvCxnSpPr>
          <p:spPr>
            <a:xfrm>
              <a:off x="5885701" y="-48260"/>
              <a:ext cx="9061" cy="12020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/>
            <p:nvPr/>
          </p:nvCxnSpPr>
          <p:spPr>
            <a:xfrm>
              <a:off x="5885701" y="-48260"/>
              <a:ext cx="0" cy="3187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Arrow Connector 320"/>
            <p:cNvCxnSpPr/>
            <p:nvPr/>
          </p:nvCxnSpPr>
          <p:spPr>
            <a:xfrm>
              <a:off x="6202843" y="-53199"/>
              <a:ext cx="9061" cy="12020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2" name="Trapezoid 321"/>
            <p:cNvSpPr/>
            <p:nvPr/>
          </p:nvSpPr>
          <p:spPr>
            <a:xfrm rot="10800000">
              <a:off x="5607764" y="2159506"/>
              <a:ext cx="952456" cy="365903"/>
            </a:xfrm>
            <a:prstGeom prst="trapezoid">
              <a:avLst>
                <a:gd name="adj" fmla="val 584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0    1   </a:t>
              </a:r>
            </a:p>
          </p:txBody>
        </p:sp>
        <p:cxnSp>
          <p:nvCxnSpPr>
            <p:cNvPr id="323" name="Straight Arrow Connector 322"/>
            <p:cNvCxnSpPr/>
            <p:nvPr/>
          </p:nvCxnSpPr>
          <p:spPr>
            <a:xfrm>
              <a:off x="6284718" y="949492"/>
              <a:ext cx="9061" cy="12020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4" name="TextBox 323"/>
            <p:cNvSpPr txBox="1"/>
            <p:nvPr/>
          </p:nvSpPr>
          <p:spPr>
            <a:xfrm>
              <a:off x="6770293" y="2183111"/>
              <a:ext cx="45140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</a:p>
          </p:txBody>
        </p:sp>
        <p:cxnSp>
          <p:nvCxnSpPr>
            <p:cNvPr id="325" name="Straight Arrow Connector 324"/>
            <p:cNvCxnSpPr/>
            <p:nvPr/>
          </p:nvCxnSpPr>
          <p:spPr>
            <a:xfrm flipH="1">
              <a:off x="6462920" y="2333152"/>
              <a:ext cx="2871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6770293" y="477102"/>
              <a:ext cx="333853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013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7" name="Straight Arrow Connector 326"/>
            <p:cNvCxnSpPr/>
            <p:nvPr/>
          </p:nvCxnSpPr>
          <p:spPr>
            <a:xfrm flipH="1">
              <a:off x="6462920" y="627143"/>
              <a:ext cx="2871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8" name="Flowchart: Delay 327"/>
            <p:cNvSpPr/>
            <p:nvPr/>
          </p:nvSpPr>
          <p:spPr>
            <a:xfrm rot="10800000">
              <a:off x="4915927" y="1476930"/>
              <a:ext cx="339915" cy="484504"/>
            </a:xfrm>
            <a:prstGeom prst="flowChartDe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330" name="Straight Arrow Connector 329"/>
            <p:cNvCxnSpPr/>
            <p:nvPr/>
          </p:nvCxnSpPr>
          <p:spPr>
            <a:xfrm flipH="1" flipV="1">
              <a:off x="5254276" y="1896156"/>
              <a:ext cx="1479001" cy="3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2" name="TextBox 331"/>
            <p:cNvSpPr txBox="1"/>
            <p:nvPr/>
          </p:nvSpPr>
          <p:spPr>
            <a:xfrm>
              <a:off x="6756326" y="1727938"/>
              <a:ext cx="45140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</a:p>
          </p:txBody>
        </p:sp>
        <p:sp>
          <p:nvSpPr>
            <p:cNvPr id="335" name="Moon 334"/>
            <p:cNvSpPr/>
            <p:nvPr/>
          </p:nvSpPr>
          <p:spPr>
            <a:xfrm>
              <a:off x="4420166" y="1242817"/>
              <a:ext cx="475546" cy="505074"/>
            </a:xfrm>
            <a:prstGeom prst="moon">
              <a:avLst>
                <a:gd name="adj" fmla="val 7572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337" name="Elbow Connector 336"/>
            <p:cNvCxnSpPr>
              <a:stCxn id="317" idx="1"/>
            </p:cNvCxnSpPr>
            <p:nvPr/>
          </p:nvCxnSpPr>
          <p:spPr>
            <a:xfrm rot="10800000" flipV="1">
              <a:off x="4789603" y="606591"/>
              <a:ext cx="894422" cy="748127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8" name="TextBox 337"/>
            <p:cNvSpPr txBox="1"/>
            <p:nvPr/>
          </p:nvSpPr>
          <p:spPr>
            <a:xfrm>
              <a:off x="3646673" y="1701477"/>
              <a:ext cx="419347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sz="1013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9" name="Straight Arrow Connector 338"/>
            <p:cNvCxnSpPr/>
            <p:nvPr/>
          </p:nvCxnSpPr>
          <p:spPr>
            <a:xfrm>
              <a:off x="6095577" y="2525409"/>
              <a:ext cx="9258" cy="2266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1" name="TextBox 340"/>
            <p:cNvSpPr txBox="1"/>
            <p:nvPr/>
          </p:nvSpPr>
          <p:spPr>
            <a:xfrm>
              <a:off x="3367195" y="1353070"/>
              <a:ext cx="333853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013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2" name="Straight Arrow Connector 341"/>
            <p:cNvCxnSpPr/>
            <p:nvPr/>
          </p:nvCxnSpPr>
          <p:spPr>
            <a:xfrm flipH="1" flipV="1">
              <a:off x="1852744" y="1555303"/>
              <a:ext cx="436365" cy="45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4" name="TextBox 343"/>
            <p:cNvSpPr txBox="1"/>
            <p:nvPr/>
          </p:nvSpPr>
          <p:spPr>
            <a:xfrm>
              <a:off x="631079" y="1150511"/>
              <a:ext cx="509115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287089" y="1152160"/>
              <a:ext cx="772733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     y    c </a:t>
              </a:r>
              <a:r>
                <a:rPr lang="en-US" sz="1013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FA</a:t>
              </a:r>
              <a:r>
                <a:rPr lang="en-US" sz="1013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   s       </a:t>
              </a:r>
              <a:r>
                <a:rPr lang="en-US" sz="101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cxnSp>
          <p:nvCxnSpPr>
            <p:cNvPr id="346" name="Straight Arrow Connector 345"/>
            <p:cNvCxnSpPr/>
            <p:nvPr/>
          </p:nvCxnSpPr>
          <p:spPr>
            <a:xfrm>
              <a:off x="2799745" y="-49909"/>
              <a:ext cx="0" cy="3187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>
            <a:xfrm>
              <a:off x="2510923" y="1837959"/>
              <a:ext cx="0" cy="31875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8" name="TextBox 347"/>
            <p:cNvSpPr txBox="1"/>
            <p:nvPr/>
          </p:nvSpPr>
          <p:spPr>
            <a:xfrm>
              <a:off x="2303979" y="-292097"/>
              <a:ext cx="722848" cy="469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endParaRPr lang="en-US" sz="1013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2532460" y="2703531"/>
              <a:ext cx="400109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350" name="Straight Arrow Connector 349"/>
            <p:cNvCxnSpPr/>
            <p:nvPr/>
          </p:nvCxnSpPr>
          <p:spPr>
            <a:xfrm flipH="1">
              <a:off x="3059822" y="1503111"/>
              <a:ext cx="2871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1" name="Rectangle 350"/>
            <p:cNvSpPr/>
            <p:nvPr/>
          </p:nvSpPr>
          <p:spPr>
            <a:xfrm>
              <a:off x="2280927" y="262043"/>
              <a:ext cx="772733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     y    c  </a:t>
              </a:r>
              <a:r>
                <a:rPr lang="en-US" sz="1013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  <a:r>
                <a:rPr lang="en-US" sz="1013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1013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013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</a:t>
              </a:r>
              <a:r>
                <a:rPr lang="en-US" sz="101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cxnSp>
          <p:nvCxnSpPr>
            <p:cNvPr id="352" name="Straight Arrow Connector 351"/>
            <p:cNvCxnSpPr/>
            <p:nvPr/>
          </p:nvCxnSpPr>
          <p:spPr>
            <a:xfrm>
              <a:off x="2482603" y="-49909"/>
              <a:ext cx="9061" cy="12020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>
              <a:off x="2482603" y="-49909"/>
              <a:ext cx="0" cy="3187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/>
            <p:nvPr/>
          </p:nvCxnSpPr>
          <p:spPr>
            <a:xfrm>
              <a:off x="2799745" y="-54848"/>
              <a:ext cx="9061" cy="12020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5" name="Trapezoid 354"/>
            <p:cNvSpPr/>
            <p:nvPr/>
          </p:nvSpPr>
          <p:spPr>
            <a:xfrm rot="10800000">
              <a:off x="2204666" y="2157857"/>
              <a:ext cx="952456" cy="365903"/>
            </a:xfrm>
            <a:prstGeom prst="trapezoid">
              <a:avLst>
                <a:gd name="adj" fmla="val 584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0    1   </a:t>
              </a:r>
            </a:p>
          </p:txBody>
        </p:sp>
        <p:cxnSp>
          <p:nvCxnSpPr>
            <p:cNvPr id="356" name="Straight Arrow Connector 355"/>
            <p:cNvCxnSpPr/>
            <p:nvPr/>
          </p:nvCxnSpPr>
          <p:spPr>
            <a:xfrm>
              <a:off x="2881620" y="947843"/>
              <a:ext cx="9061" cy="12020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7" name="TextBox 356"/>
            <p:cNvSpPr txBox="1"/>
            <p:nvPr/>
          </p:nvSpPr>
          <p:spPr>
            <a:xfrm>
              <a:off x="3367195" y="2181462"/>
              <a:ext cx="419347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58" name="Straight Arrow Connector 357"/>
            <p:cNvCxnSpPr/>
            <p:nvPr/>
          </p:nvCxnSpPr>
          <p:spPr>
            <a:xfrm flipH="1">
              <a:off x="3059822" y="2331503"/>
              <a:ext cx="2871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9" name="TextBox 358"/>
            <p:cNvSpPr txBox="1"/>
            <p:nvPr/>
          </p:nvSpPr>
          <p:spPr>
            <a:xfrm>
              <a:off x="3367195" y="475453"/>
              <a:ext cx="333853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013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0" name="Straight Arrow Connector 359"/>
            <p:cNvCxnSpPr/>
            <p:nvPr/>
          </p:nvCxnSpPr>
          <p:spPr>
            <a:xfrm flipH="1">
              <a:off x="3059822" y="625494"/>
              <a:ext cx="2871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1" name="Flowchart: Delay 360"/>
            <p:cNvSpPr/>
            <p:nvPr/>
          </p:nvSpPr>
          <p:spPr>
            <a:xfrm rot="10800000">
              <a:off x="1512829" y="1475281"/>
              <a:ext cx="339915" cy="484504"/>
            </a:xfrm>
            <a:prstGeom prst="flowChartDela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362" name="Straight Arrow Connector 361"/>
            <p:cNvCxnSpPr/>
            <p:nvPr/>
          </p:nvCxnSpPr>
          <p:spPr>
            <a:xfrm flipH="1" flipV="1">
              <a:off x="1851178" y="1894507"/>
              <a:ext cx="1479001" cy="3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3" name="TextBox 362"/>
            <p:cNvSpPr txBox="1"/>
            <p:nvPr/>
          </p:nvSpPr>
          <p:spPr>
            <a:xfrm>
              <a:off x="3353228" y="1726289"/>
              <a:ext cx="419347" cy="330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13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364" name="Straight Arrow Connector 363"/>
            <p:cNvCxnSpPr/>
            <p:nvPr/>
          </p:nvCxnSpPr>
          <p:spPr>
            <a:xfrm flipH="1">
              <a:off x="729910" y="1503111"/>
              <a:ext cx="28715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5" name="Moon 364"/>
            <p:cNvSpPr/>
            <p:nvPr/>
          </p:nvSpPr>
          <p:spPr>
            <a:xfrm>
              <a:off x="1017068" y="1241168"/>
              <a:ext cx="475546" cy="505074"/>
            </a:xfrm>
            <a:prstGeom prst="moon">
              <a:avLst>
                <a:gd name="adj" fmla="val 7572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366" name="Elbow Connector 365"/>
            <p:cNvCxnSpPr>
              <a:stCxn id="351" idx="1"/>
            </p:cNvCxnSpPr>
            <p:nvPr/>
          </p:nvCxnSpPr>
          <p:spPr>
            <a:xfrm rot="10800000" flipV="1">
              <a:off x="1386505" y="604942"/>
              <a:ext cx="894422" cy="748127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2692479" y="2523760"/>
              <a:ext cx="9258" cy="2266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Elbow Connector 369"/>
            <p:cNvCxnSpPr>
              <a:stCxn id="335" idx="1"/>
            </p:cNvCxnSpPr>
            <p:nvPr/>
          </p:nvCxnSpPr>
          <p:spPr>
            <a:xfrm rot="10800000" flipV="1">
              <a:off x="3966912" y="1495353"/>
              <a:ext cx="453254" cy="399153"/>
            </a:xfrm>
            <a:prstGeom prst="bentConnector3">
              <a:avLst>
                <a:gd name="adj1" fmla="val 27269"/>
              </a:avLst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839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</TotalTime>
  <Words>247</Words>
  <Application>Microsoft Office PowerPoint</Application>
  <PresentationFormat>On-screen Show (4:3)</PresentationFormat>
  <Paragraphs>130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Helsdingen</dc:creator>
  <cp:lastModifiedBy>Ryan Helsdingen</cp:lastModifiedBy>
  <cp:revision>18</cp:revision>
  <dcterms:created xsi:type="dcterms:W3CDTF">2016-02-10T21:05:45Z</dcterms:created>
  <dcterms:modified xsi:type="dcterms:W3CDTF">2016-02-11T05:05:55Z</dcterms:modified>
</cp:coreProperties>
</file>