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2" d="100"/>
          <a:sy n="112" d="100"/>
        </p:scale>
        <p:origin x="-10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A89B-2318-450E-A865-E65D6C800FA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DC98-89E8-40F4-BB39-6FF68CCE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53721" y="1124221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629323" y="1126356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8891522" y="1124221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8367124" y="1124221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0749" y="163667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Z’      Z       </a:t>
            </a:r>
            <a:r>
              <a:rPr lang="en-US" sz="1000" dirty="0" smtClean="0"/>
              <a:t>A  </a:t>
            </a:r>
            <a:r>
              <a:rPr lang="en-US" sz="1000" dirty="0" smtClean="0"/>
              <a:t>     </a:t>
            </a:r>
            <a:r>
              <a:rPr lang="en-US" sz="1000" dirty="0" smtClean="0"/>
              <a:t>B </a:t>
            </a:r>
            <a:r>
              <a:rPr lang="en-US" sz="1000" dirty="0" smtClean="0"/>
              <a:t>      </a:t>
            </a:r>
            <a:r>
              <a:rPr lang="en-US" sz="1000" dirty="0" smtClean="0"/>
              <a:t>C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23812" y="1124221"/>
            <a:ext cx="714451" cy="704579"/>
            <a:chOff x="323812" y="1124221"/>
            <a:chExt cx="714451" cy="704579"/>
          </a:xfrm>
        </p:grpSpPr>
        <p:sp>
          <p:nvSpPr>
            <p:cNvPr id="10" name="Rectangle 9"/>
            <p:cNvSpPr/>
            <p:nvPr/>
          </p:nvSpPr>
          <p:spPr>
            <a:xfrm>
              <a:off x="447675" y="1124221"/>
              <a:ext cx="466725" cy="704579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914400" y="119343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14393" y="138348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914394" y="148152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914399" y="157742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14398" y="1669972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14393" y="128544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914397" y="176586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23819" y="119316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3812" y="138321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3813" y="148125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23818" y="1577150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23817" y="166970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23812" y="128517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23816" y="1765594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0003" y="1338949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SN7400</a:t>
              </a:r>
              <a:endParaRPr lang="en-US" sz="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44891" y="1124221"/>
            <a:ext cx="714451" cy="704579"/>
            <a:chOff x="323812" y="1124221"/>
            <a:chExt cx="714451" cy="704579"/>
          </a:xfrm>
        </p:grpSpPr>
        <p:sp>
          <p:nvSpPr>
            <p:cNvPr id="31" name="Rectangle 30"/>
            <p:cNvSpPr/>
            <p:nvPr/>
          </p:nvSpPr>
          <p:spPr>
            <a:xfrm>
              <a:off x="447675" y="1124221"/>
              <a:ext cx="466725" cy="704579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914400" y="119343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14393" y="138348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14394" y="148152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14399" y="157742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14398" y="1669972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914393" y="128544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14397" y="176586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3819" y="119316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23812" y="138321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23813" y="148125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23818" y="1577150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23817" y="166970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23812" y="128517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3816" y="1765594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0003" y="1338949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SN7400</a:t>
              </a:r>
              <a:endParaRPr lang="en-US" sz="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44884" y="2049931"/>
            <a:ext cx="714451" cy="704579"/>
            <a:chOff x="323812" y="1124221"/>
            <a:chExt cx="714451" cy="704579"/>
          </a:xfrm>
        </p:grpSpPr>
        <p:sp>
          <p:nvSpPr>
            <p:cNvPr id="48" name="Rectangle 47"/>
            <p:cNvSpPr/>
            <p:nvPr/>
          </p:nvSpPr>
          <p:spPr>
            <a:xfrm>
              <a:off x="447675" y="1124221"/>
              <a:ext cx="466725" cy="704579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914400" y="119343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914393" y="138348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914394" y="148152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914399" y="157742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914398" y="1669972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914393" y="128544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914397" y="176586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23819" y="119316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23812" y="138321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23813" y="148125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23818" y="1577150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23817" y="166970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23812" y="128517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23816" y="1765594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30003" y="1338949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SN7400</a:t>
              </a:r>
              <a:endParaRPr lang="en-US" sz="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6882" y="1759534"/>
            <a:ext cx="128861" cy="120226"/>
            <a:chOff x="259381" y="1765594"/>
            <a:chExt cx="128861" cy="12022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23812" y="1765594"/>
              <a:ext cx="0" cy="632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59381" y="1828800"/>
              <a:ext cx="1288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77327" y="1857390"/>
              <a:ext cx="92968" cy="15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01626" y="1883273"/>
              <a:ext cx="44370" cy="25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85545" y="1759534"/>
            <a:ext cx="128861" cy="120226"/>
            <a:chOff x="259381" y="1765594"/>
            <a:chExt cx="128861" cy="120226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323812" y="1765594"/>
              <a:ext cx="0" cy="632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259381" y="1828800"/>
              <a:ext cx="1288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77327" y="1857390"/>
              <a:ext cx="92968" cy="15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01626" y="1883273"/>
              <a:ext cx="44370" cy="25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80444" y="2687962"/>
            <a:ext cx="128861" cy="120226"/>
            <a:chOff x="259381" y="1765594"/>
            <a:chExt cx="128861" cy="12022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23812" y="1765594"/>
              <a:ext cx="0" cy="632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59381" y="1828800"/>
              <a:ext cx="1288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327" y="1857390"/>
              <a:ext cx="92968" cy="15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01626" y="1883273"/>
              <a:ext cx="44370" cy="25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003087" y="1150541"/>
            <a:ext cx="70338" cy="92551"/>
            <a:chOff x="1299514" y="1336940"/>
            <a:chExt cx="70338" cy="92551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369852" y="1336940"/>
              <a:ext cx="0" cy="9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299514" y="1383216"/>
              <a:ext cx="703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931409" y="1150541"/>
            <a:ext cx="70338" cy="92551"/>
            <a:chOff x="1299514" y="1336940"/>
            <a:chExt cx="70338" cy="9255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369852" y="1336940"/>
              <a:ext cx="0" cy="9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99514" y="1383216"/>
              <a:ext cx="703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958166" y="2072465"/>
            <a:ext cx="70338" cy="92551"/>
            <a:chOff x="1299514" y="1336940"/>
            <a:chExt cx="70338" cy="92551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69852" y="1336940"/>
              <a:ext cx="0" cy="9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99514" y="1383216"/>
              <a:ext cx="703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78619" y="1371578"/>
            <a:ext cx="232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Z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31785" y="10784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33373" y="118147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969367" y="155814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5" y="146544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815" y="137353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070428" y="1080089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72016" y="118306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0428" y="14670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068458" y="137512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1889140" y="154891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1899302" y="257577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Z’</a:t>
            </a:r>
            <a:endParaRPr 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62834" y="219152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62834" y="229714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102" name="Oval 101"/>
          <p:cNvSpPr/>
          <p:nvPr/>
        </p:nvSpPr>
        <p:spPr>
          <a:xfrm>
            <a:off x="8078969" y="1124221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571609" y="6737384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047211" y="6739519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09410" y="6737384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039597" y="6241435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      </a:t>
            </a:r>
            <a:r>
              <a:rPr lang="en-US" sz="1000" dirty="0" smtClean="0"/>
              <a:t>B </a:t>
            </a:r>
            <a:r>
              <a:rPr lang="en-US" sz="1000" dirty="0" smtClean="0"/>
              <a:t>      </a:t>
            </a:r>
            <a:r>
              <a:rPr lang="en-US" sz="1000" dirty="0" smtClean="0"/>
              <a:t>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79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85449" y="686071"/>
            <a:ext cx="262199" cy="251378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812" y="1124221"/>
            <a:ext cx="714451" cy="704579"/>
            <a:chOff x="323812" y="1124221"/>
            <a:chExt cx="714451" cy="704579"/>
          </a:xfrm>
        </p:grpSpPr>
        <p:sp>
          <p:nvSpPr>
            <p:cNvPr id="4" name="Rectangle 3"/>
            <p:cNvSpPr/>
            <p:nvPr/>
          </p:nvSpPr>
          <p:spPr>
            <a:xfrm>
              <a:off x="447675" y="1124221"/>
              <a:ext cx="466725" cy="704579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914400" y="119343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14393" y="138348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4394" y="1481528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14399" y="157742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14398" y="1669972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4393" y="128544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14397" y="176586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23819" y="119316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3812" y="1383216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23813" y="1481257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23818" y="1577150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23817" y="1669701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23812" y="1285175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23816" y="1765594"/>
              <a:ext cx="123863" cy="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0003" y="1338949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SN7400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9884" y="1765594"/>
            <a:ext cx="128861" cy="120226"/>
            <a:chOff x="259381" y="1765594"/>
            <a:chExt cx="128861" cy="12022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23812" y="1765594"/>
              <a:ext cx="0" cy="632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59381" y="1828800"/>
              <a:ext cx="1288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7327" y="1857390"/>
              <a:ext cx="92968" cy="15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1626" y="1883273"/>
              <a:ext cx="44370" cy="25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003087" y="1150541"/>
            <a:ext cx="70338" cy="92551"/>
            <a:chOff x="1299514" y="1336940"/>
            <a:chExt cx="70338" cy="9255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69852" y="1336940"/>
              <a:ext cx="0" cy="9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99514" y="1383216"/>
              <a:ext cx="703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7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28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Helsdingen</dc:creator>
  <cp:lastModifiedBy>Ryan Helsdingen</cp:lastModifiedBy>
  <cp:revision>7</cp:revision>
  <dcterms:created xsi:type="dcterms:W3CDTF">2016-01-22T00:15:47Z</dcterms:created>
  <dcterms:modified xsi:type="dcterms:W3CDTF">2016-01-22T19:17:30Z</dcterms:modified>
</cp:coreProperties>
</file>