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3B320781-2152-4842-8B32-0F96F097CF8C}">
          <p14:sldIdLst>
            <p14:sldId id="256"/>
            <p14:sldId id="257"/>
          </p14:sldIdLst>
        </p14:section>
        <p14:section name="Introduction" id="{4B81E2AA-CB4B-4E36-92D3-B7A6F84FD1B3}">
          <p14:sldIdLst>
            <p14:sldId id="258"/>
            <p14:sldId id="259"/>
            <p14:sldId id="260"/>
          </p14:sldIdLst>
        </p14:section>
        <p14:section name="Related Works" id="{C9AD17E0-ABDC-456B-BF59-69FBFD802B51}">
          <p14:sldIdLst>
            <p14:sldId id="261"/>
            <p14:sldId id="262"/>
            <p14:sldId id="267"/>
            <p14:sldId id="268"/>
            <p14:sldId id="269"/>
            <p14:sldId id="270"/>
          </p14:sldIdLst>
        </p14:section>
        <p14:section name="Proposed Methodologies" id="{F188D66A-99A5-476B-B421-A959A78349FF}">
          <p14:sldIdLst>
            <p14:sldId id="263"/>
            <p14:sldId id="264"/>
          </p14:sldIdLst>
        </p14:section>
        <p14:section name="Experimental Results" id="{AB3E2871-2C22-4C30-9566-B7CACBC32D13}">
          <p14:sldIdLst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77A8A-8676-4530-997D-550B130BCA69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12541-E33B-4096-BB2C-754689CB7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956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028C1-AC7E-418A-AB81-9DA3251B2557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03ACA-B05D-4C77-88FB-37470A6C0D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06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250373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3264568"/>
            <a:ext cx="10353763" cy="2532438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203158"/>
            <a:ext cx="5060497" cy="496503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203159"/>
            <a:ext cx="5064665" cy="4965032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68706"/>
            <a:ext cx="10353762" cy="8181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409699"/>
            <a:ext cx="10353762" cy="45339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340474"/>
            <a:ext cx="12192000" cy="5175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9791097" y="6340473"/>
            <a:ext cx="2400903" cy="51752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508" y="6340474"/>
            <a:ext cx="2403492" cy="51752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13903" y="6416672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753" y="6416671"/>
            <a:ext cx="5454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90677" y="6416671"/>
            <a:ext cx="3106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altLang="zh-TW" smtClean="0"/>
              <a:t>Thursday, July 27, 2017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7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Space Grammars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Related Works &gt; Mission / Space framework </a:t>
            </a:r>
            <a:r>
              <a:rPr lang="en-US" altLang="zh-TW" dirty="0" smtClean="0"/>
              <a:t>&gt; </a:t>
            </a:r>
            <a:br>
              <a:rPr lang="en-US" altLang="zh-TW" dirty="0" smtClean="0"/>
            </a:br>
            <a:r>
              <a:rPr lang="en-US" altLang="zh-TW" dirty="0" smtClean="0"/>
              <a:t>Space Grammars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Transformational Grammars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Related </a:t>
            </a:r>
            <a:r>
              <a:rPr lang="en-US" altLang="zh-TW" dirty="0" smtClean="0"/>
              <a:t>Works</a:t>
            </a:r>
            <a:r>
              <a:rPr lang="en-US" altLang="zh-TW" dirty="0"/>
              <a:t> </a:t>
            </a:r>
            <a:r>
              <a:rPr lang="en-US" altLang="zh-TW" dirty="0"/>
              <a:t>&gt; Mission / Space framework &gt;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Mission </a:t>
            </a:r>
            <a:r>
              <a:rPr lang="en-US" altLang="zh-TW" dirty="0"/>
              <a:t>Graph Convert into Space Graph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Proposed Methodologies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Experimental Results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2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effectLst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effectLst/>
              </a:rPr>
              <a:t>Related Works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effectLst/>
              </a:rPr>
              <a:t>Mission / Space framework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effectLst/>
              </a:rPr>
              <a:t>Map Sketches &amp; Evolution of Segments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effectLst/>
              </a:rPr>
              <a:t>Proposed Methodologies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effectLst/>
              </a:rPr>
              <a:t>System Architecture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effectLst/>
              </a:rPr>
              <a:t>Mission Grammars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effectLst/>
              </a:rPr>
              <a:t>Room Instructions and definition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effectLst/>
              </a:rPr>
              <a:t>Genetic Algorithm in Segments Evolution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Experimental </a:t>
            </a:r>
            <a:r>
              <a:rPr lang="en-US" altLang="zh-TW" dirty="0" smtClean="0">
                <a:effectLst/>
              </a:rPr>
              <a:t>Results</a:t>
            </a:r>
            <a:endParaRPr lang="en-US" altLang="zh-TW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effectLst/>
              </a:rPr>
              <a:t>Conclusions and Contributions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effectLst/>
              </a:rPr>
              <a:t>Future work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Thursday, July 27, 2017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Introduction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Research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</a:rPr>
              <a:t>Related Works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Mission / Space framework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Thursday, July 27, 2017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Mission / Space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TW" dirty="0"/>
              <a:t>Mission/Space framework, focuses on </a:t>
            </a:r>
            <a:r>
              <a:rPr lang="en-US" altLang="zh-TW" b="1" dirty="0">
                <a:solidFill>
                  <a:srgbClr val="FFC000"/>
                </a:solidFill>
              </a:rPr>
              <a:t>level design</a:t>
            </a:r>
            <a:r>
              <a:rPr lang="en-US" altLang="zh-TW" dirty="0"/>
              <a:t> and the </a:t>
            </a:r>
            <a:r>
              <a:rPr lang="en-US" altLang="zh-TW" b="1" dirty="0">
                <a:solidFill>
                  <a:srgbClr val="FFC000"/>
                </a:solidFill>
              </a:rPr>
              <a:t>mechanics</a:t>
            </a:r>
            <a:r>
              <a:rPr lang="en-US" altLang="zh-TW" dirty="0"/>
              <a:t> that control player progression through a game</a:t>
            </a:r>
            <a:r>
              <a:rPr lang="en-US" altLang="zh-TW" dirty="0" smtClean="0"/>
              <a:t>.</a:t>
            </a:r>
          </a:p>
          <a:p>
            <a:pPr marL="36900" indent="0">
              <a:buNone/>
            </a:pPr>
            <a:endParaRPr lang="en-US" altLang="zh-TW" dirty="0"/>
          </a:p>
          <a:p>
            <a:r>
              <a:rPr lang="en-US" altLang="zh-TW" b="1" dirty="0"/>
              <a:t>Transformational Grammars</a:t>
            </a:r>
          </a:p>
          <a:p>
            <a:r>
              <a:rPr lang="en-US" altLang="zh-TW" b="1" dirty="0"/>
              <a:t>Mission Grammars</a:t>
            </a:r>
          </a:p>
          <a:p>
            <a:r>
              <a:rPr lang="en-US" altLang="zh-TW" b="1" dirty="0"/>
              <a:t>Space Grammars</a:t>
            </a:r>
          </a:p>
          <a:p>
            <a:r>
              <a:rPr lang="en-US" altLang="zh-TW" b="1" dirty="0"/>
              <a:t>Mission Graph Convert into Space Graph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Related </a:t>
            </a:r>
            <a:r>
              <a:rPr lang="en-US" altLang="zh-TW" dirty="0" smtClean="0"/>
              <a:t>Works</a:t>
            </a:r>
            <a:r>
              <a:rPr lang="en-US" altLang="zh-TW" dirty="0"/>
              <a:t> </a:t>
            </a:r>
            <a:r>
              <a:rPr lang="en-US" altLang="zh-TW" dirty="0"/>
              <a:t>&gt; Mission / Space framework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369" y="2246800"/>
            <a:ext cx="4028188" cy="369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0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Transformational Grammars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Related </a:t>
            </a:r>
            <a:r>
              <a:rPr lang="en-US" altLang="zh-TW" dirty="0" smtClean="0"/>
              <a:t>Works</a:t>
            </a:r>
            <a:r>
              <a:rPr lang="en-US" altLang="zh-TW" dirty="0"/>
              <a:t> </a:t>
            </a:r>
            <a:r>
              <a:rPr lang="en-US" altLang="zh-TW" dirty="0"/>
              <a:t>&gt; Mission / Space framework &gt;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Transformational </a:t>
            </a:r>
            <a:r>
              <a:rPr lang="en-US" altLang="zh-TW" dirty="0"/>
              <a:t>Grammars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Mission Grammars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Thursday, July 27, 2017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Related </a:t>
            </a:r>
            <a:r>
              <a:rPr lang="en-US" altLang="zh-TW" dirty="0" smtClean="0"/>
              <a:t>Works</a:t>
            </a:r>
            <a:r>
              <a:rPr lang="en-US" altLang="zh-TW" dirty="0"/>
              <a:t> </a:t>
            </a:r>
            <a:r>
              <a:rPr lang="en-US" altLang="zh-TW" dirty="0"/>
              <a:t>&gt; Mission / Space framework &gt;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Mission </a:t>
            </a:r>
            <a:r>
              <a:rPr lang="en-US" altLang="zh-TW" dirty="0"/>
              <a:t>Grammars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42</TotalTime>
  <Words>231</Words>
  <Application>Microsoft Office PowerPoint</Application>
  <PresentationFormat>寬螢幕</PresentationFormat>
  <Paragraphs>65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Calisto MT</vt:lpstr>
      <vt:lpstr>微軟正黑體</vt:lpstr>
      <vt:lpstr>新細明體</vt:lpstr>
      <vt:lpstr>Calibri</vt:lpstr>
      <vt:lpstr>Trebuchet MS</vt:lpstr>
      <vt:lpstr>Wingdings 2</vt:lpstr>
      <vt:lpstr>石板</vt:lpstr>
      <vt:lpstr>PowerPoint 簡報</vt:lpstr>
      <vt:lpstr>Agenda</vt:lpstr>
      <vt:lpstr>Introduction</vt:lpstr>
      <vt:lpstr>Motivation</vt:lpstr>
      <vt:lpstr>Research Goal</vt:lpstr>
      <vt:lpstr>Related Works</vt:lpstr>
      <vt:lpstr>Mission / Space framework</vt:lpstr>
      <vt:lpstr>Transformational Grammars</vt:lpstr>
      <vt:lpstr>Mission Grammars</vt:lpstr>
      <vt:lpstr>Space Grammars</vt:lpstr>
      <vt:lpstr>Transformational Grammars</vt:lpstr>
      <vt:lpstr>Proposed Methodologies</vt:lpstr>
      <vt:lpstr>PowerPoint 簡報</vt:lpstr>
      <vt:lpstr>Experimental Results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14</cp:revision>
  <dcterms:created xsi:type="dcterms:W3CDTF">2017-06-15T05:52:41Z</dcterms:created>
  <dcterms:modified xsi:type="dcterms:W3CDTF">2017-06-15T06:35:26Z</dcterms:modified>
</cp:coreProperties>
</file>