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9" r:id="rId5"/>
    <p:sldId id="265" r:id="rId6"/>
    <p:sldId id="268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20000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38464-0AC6-4522-8097-CE7D57522838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84E03-215B-4E36-9578-A222CF7DE2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63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2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3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3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1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8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0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003D-D8DE-451D-A915-8FDA4F31C6F1}" type="datetimeFigureOut">
              <a:rPr lang="zh-TW" altLang="en-US" smtClean="0"/>
              <a:t>2017/5/17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10FC-8E4B-4E32-AA65-DC6C5DAAB2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565453" y="2962990"/>
            <a:ext cx="7094044" cy="833163"/>
            <a:chOff x="966696" y="2170376"/>
            <a:chExt cx="7094044" cy="948495"/>
          </a:xfrm>
        </p:grpSpPr>
        <p:sp>
          <p:nvSpPr>
            <p:cNvPr id="12" name="圓角矩形 11"/>
            <p:cNvSpPr/>
            <p:nvPr/>
          </p:nvSpPr>
          <p:spPr>
            <a:xfrm>
              <a:off x="1917370" y="2234837"/>
              <a:ext cx="1318946" cy="687004"/>
            </a:xfrm>
            <a:prstGeom prst="roundRect">
              <a:avLst/>
            </a:prstGeom>
            <a:solidFill>
              <a:schemeClr val="bg2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任務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329582" y="2234837"/>
              <a:ext cx="1318946" cy="687004"/>
            </a:xfrm>
            <a:prstGeom prst="roundRect">
              <a:avLst/>
            </a:prstGeom>
            <a:solidFill>
              <a:schemeClr val="bg2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空間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4" name="向右箭號 13"/>
            <p:cNvSpPr/>
            <p:nvPr/>
          </p:nvSpPr>
          <p:spPr>
            <a:xfrm>
              <a:off x="3121956" y="2179722"/>
              <a:ext cx="1302661" cy="815926"/>
            </a:xfrm>
            <a:prstGeom prst="rightArrow">
              <a:avLst/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映射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966696" y="2170376"/>
              <a:ext cx="983244" cy="948495"/>
              <a:chOff x="1348192" y="2702154"/>
              <a:chExt cx="983244" cy="948495"/>
            </a:xfrm>
          </p:grpSpPr>
          <p:sp>
            <p:nvSpPr>
              <p:cNvPr id="18" name="向右箭號 11"/>
              <p:cNvSpPr/>
              <p:nvPr/>
            </p:nvSpPr>
            <p:spPr>
              <a:xfrm>
                <a:off x="1348192" y="2702154"/>
                <a:ext cx="983244" cy="948495"/>
              </a:xfrm>
              <a:custGeom>
                <a:avLst/>
                <a:gdLst>
                  <a:gd name="connsiteX0" fmla="*/ 0 w 1012767"/>
                  <a:gd name="connsiteY0" fmla="*/ 2039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0 w 1012767"/>
                  <a:gd name="connsiteY7" fmla="*/ 203982 h 815926"/>
                  <a:gd name="connsiteX0" fmla="*/ 82550 w 1012767"/>
                  <a:gd name="connsiteY0" fmla="*/ 2801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82550 w 1012767"/>
                  <a:gd name="connsiteY7" fmla="*/ 280182 h 815926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330827 w 1210244"/>
                  <a:gd name="connsiteY0" fmla="*/ 311932 h 986595"/>
                  <a:gd name="connsiteX1" fmla="*/ 802281 w 1210244"/>
                  <a:gd name="connsiteY1" fmla="*/ 203982 h 986595"/>
                  <a:gd name="connsiteX2" fmla="*/ 802281 w 1210244"/>
                  <a:gd name="connsiteY2" fmla="*/ 0 h 986595"/>
                  <a:gd name="connsiteX3" fmla="*/ 1210244 w 1210244"/>
                  <a:gd name="connsiteY3" fmla="*/ 407963 h 986595"/>
                  <a:gd name="connsiteX4" fmla="*/ 802281 w 1210244"/>
                  <a:gd name="connsiteY4" fmla="*/ 815926 h 986595"/>
                  <a:gd name="connsiteX5" fmla="*/ 802281 w 1210244"/>
                  <a:gd name="connsiteY5" fmla="*/ 611945 h 986595"/>
                  <a:gd name="connsiteX6" fmla="*/ 627 w 1210244"/>
                  <a:gd name="connsiteY6" fmla="*/ 986595 h 986595"/>
                  <a:gd name="connsiteX7" fmla="*/ 330827 w 1210244"/>
                  <a:gd name="connsiteY7" fmla="*/ 311932 h 986595"/>
                  <a:gd name="connsiteX0" fmla="*/ 330911 w 1210328"/>
                  <a:gd name="connsiteY0" fmla="*/ 311932 h 986595"/>
                  <a:gd name="connsiteX1" fmla="*/ 802365 w 1210328"/>
                  <a:gd name="connsiteY1" fmla="*/ 203982 h 986595"/>
                  <a:gd name="connsiteX2" fmla="*/ 802365 w 1210328"/>
                  <a:gd name="connsiteY2" fmla="*/ 0 h 986595"/>
                  <a:gd name="connsiteX3" fmla="*/ 1210328 w 1210328"/>
                  <a:gd name="connsiteY3" fmla="*/ 407963 h 986595"/>
                  <a:gd name="connsiteX4" fmla="*/ 802365 w 1210328"/>
                  <a:gd name="connsiteY4" fmla="*/ 815926 h 986595"/>
                  <a:gd name="connsiteX5" fmla="*/ 802365 w 1210328"/>
                  <a:gd name="connsiteY5" fmla="*/ 611945 h 986595"/>
                  <a:gd name="connsiteX6" fmla="*/ 711 w 1210328"/>
                  <a:gd name="connsiteY6" fmla="*/ 986595 h 986595"/>
                  <a:gd name="connsiteX7" fmla="*/ 330911 w 1210328"/>
                  <a:gd name="connsiteY7" fmla="*/ 311932 h 9865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36150 w 1147317"/>
                  <a:gd name="connsiteY0" fmla="*/ 280182 h 1088195"/>
                  <a:gd name="connsiteX1" fmla="*/ 739354 w 1147317"/>
                  <a:gd name="connsiteY1" fmla="*/ 203982 h 1088195"/>
                  <a:gd name="connsiteX2" fmla="*/ 739354 w 1147317"/>
                  <a:gd name="connsiteY2" fmla="*/ 0 h 1088195"/>
                  <a:gd name="connsiteX3" fmla="*/ 1147317 w 1147317"/>
                  <a:gd name="connsiteY3" fmla="*/ 407963 h 1088195"/>
                  <a:gd name="connsiteX4" fmla="*/ 739354 w 1147317"/>
                  <a:gd name="connsiteY4" fmla="*/ 815926 h 1088195"/>
                  <a:gd name="connsiteX5" fmla="*/ 739354 w 1147317"/>
                  <a:gd name="connsiteY5" fmla="*/ 611945 h 1088195"/>
                  <a:gd name="connsiteX6" fmla="*/ 1200 w 1147317"/>
                  <a:gd name="connsiteY6" fmla="*/ 1088195 h 1088195"/>
                  <a:gd name="connsiteX7" fmla="*/ 236150 w 1147317"/>
                  <a:gd name="connsiteY7" fmla="*/ 280182 h 10881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138760 w 997539"/>
                  <a:gd name="connsiteY0" fmla="*/ 306375 h 1100895"/>
                  <a:gd name="connsiteX1" fmla="*/ 589576 w 997539"/>
                  <a:gd name="connsiteY1" fmla="*/ 203982 h 1100895"/>
                  <a:gd name="connsiteX2" fmla="*/ 589576 w 997539"/>
                  <a:gd name="connsiteY2" fmla="*/ 0 h 1100895"/>
                  <a:gd name="connsiteX3" fmla="*/ 997539 w 997539"/>
                  <a:gd name="connsiteY3" fmla="*/ 407963 h 1100895"/>
                  <a:gd name="connsiteX4" fmla="*/ 589576 w 997539"/>
                  <a:gd name="connsiteY4" fmla="*/ 815926 h 1100895"/>
                  <a:gd name="connsiteX5" fmla="*/ 589576 w 997539"/>
                  <a:gd name="connsiteY5" fmla="*/ 611945 h 1100895"/>
                  <a:gd name="connsiteX6" fmla="*/ 3822 w 997539"/>
                  <a:gd name="connsiteY6" fmla="*/ 1100895 h 1100895"/>
                  <a:gd name="connsiteX7" fmla="*/ 138760 w 997539"/>
                  <a:gd name="connsiteY7" fmla="*/ 306375 h 1100895"/>
                  <a:gd name="connsiteX0" fmla="*/ 113623 w 1000977"/>
                  <a:gd name="connsiteY0" fmla="*/ 275418 h 1100895"/>
                  <a:gd name="connsiteX1" fmla="*/ 593014 w 1000977"/>
                  <a:gd name="connsiteY1" fmla="*/ 203982 h 1100895"/>
                  <a:gd name="connsiteX2" fmla="*/ 593014 w 1000977"/>
                  <a:gd name="connsiteY2" fmla="*/ 0 h 1100895"/>
                  <a:gd name="connsiteX3" fmla="*/ 1000977 w 1000977"/>
                  <a:gd name="connsiteY3" fmla="*/ 407963 h 1100895"/>
                  <a:gd name="connsiteX4" fmla="*/ 593014 w 1000977"/>
                  <a:gd name="connsiteY4" fmla="*/ 815926 h 1100895"/>
                  <a:gd name="connsiteX5" fmla="*/ 593014 w 1000977"/>
                  <a:gd name="connsiteY5" fmla="*/ 611945 h 1100895"/>
                  <a:gd name="connsiteX6" fmla="*/ 7260 w 1000977"/>
                  <a:gd name="connsiteY6" fmla="*/ 1100895 h 1100895"/>
                  <a:gd name="connsiteX7" fmla="*/ 113623 w 1000977"/>
                  <a:gd name="connsiteY7" fmla="*/ 275418 h 11008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3244" h="948495">
                    <a:moveTo>
                      <a:pt x="95890" y="275418"/>
                    </a:moveTo>
                    <a:cubicBezTo>
                      <a:pt x="227113" y="176993"/>
                      <a:pt x="425009" y="198426"/>
                      <a:pt x="575281" y="203982"/>
                    </a:cubicBezTo>
                    <a:lnTo>
                      <a:pt x="575281" y="0"/>
                    </a:lnTo>
                    <a:lnTo>
                      <a:pt x="983244" y="407963"/>
                    </a:lnTo>
                    <a:lnTo>
                      <a:pt x="575281" y="815926"/>
                    </a:lnTo>
                    <a:lnTo>
                      <a:pt x="575281" y="611945"/>
                    </a:lnTo>
                    <a:cubicBezTo>
                      <a:pt x="467606" y="616972"/>
                      <a:pt x="153557" y="487062"/>
                      <a:pt x="13339" y="948495"/>
                    </a:cubicBezTo>
                    <a:cubicBezTo>
                      <a:pt x="-1478" y="611424"/>
                      <a:pt x="-28993" y="390239"/>
                      <a:pt x="95890" y="275418"/>
                    </a:cubicBezTo>
                    <a:close/>
                  </a:path>
                </a:pathLst>
              </a:custGeom>
              <a:solidFill>
                <a:srgbClr val="212121"/>
              </a:solidFill>
              <a:ln w="19050">
                <a:solidFill>
                  <a:srgbClr val="FFFFFF"/>
                </a:solidFill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523438" y="2965575"/>
                <a:ext cx="543739" cy="35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建立</a:t>
                </a: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sp>
          <p:nvSpPr>
            <p:cNvPr id="16" name="圓角矩形 15"/>
            <p:cNvSpPr/>
            <p:nvPr/>
          </p:nvSpPr>
          <p:spPr>
            <a:xfrm>
              <a:off x="6741794" y="2234837"/>
              <a:ext cx="1318946" cy="687004"/>
            </a:xfrm>
            <a:prstGeom prst="roundRect">
              <a:avLst/>
            </a:prstGeom>
            <a:solidFill>
              <a:schemeClr val="bg2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關卡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17" name="向右箭號 16"/>
            <p:cNvSpPr/>
            <p:nvPr/>
          </p:nvSpPr>
          <p:spPr>
            <a:xfrm>
              <a:off x="5517883" y="2170376"/>
              <a:ext cx="1302661" cy="815926"/>
            </a:xfrm>
            <a:prstGeom prst="rightArrow">
              <a:avLst/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精煉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43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291148" y="1894923"/>
            <a:ext cx="7543800" cy="3216435"/>
            <a:chOff x="535405" y="1446781"/>
            <a:chExt cx="7543800" cy="3216435"/>
          </a:xfrm>
        </p:grpSpPr>
        <p:sp>
          <p:nvSpPr>
            <p:cNvPr id="21" name="圓角矩形 20"/>
            <p:cNvSpPr/>
            <p:nvPr/>
          </p:nvSpPr>
          <p:spPr>
            <a:xfrm>
              <a:off x="2298866" y="2766615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EEEEE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任務模型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5897852" y="2775962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EEEEE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空間模型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2156142" y="3936849"/>
              <a:ext cx="5923063" cy="726367"/>
            </a:xfrm>
            <a:prstGeom prst="roundRect">
              <a:avLst>
                <a:gd name="adj" fmla="val 29538"/>
              </a:avLst>
            </a:prstGeom>
            <a:noFill/>
            <a:ln w="25400" cap="flat" cmpd="sng" algn="ctr">
              <a:solidFill>
                <a:srgbClr val="212121"/>
              </a:solidFill>
              <a:prstDash val="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150" normalizeH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遊戲關卡</a:t>
              </a:r>
              <a:endParaRPr kumimoji="0" lang="zh-TW" altLang="en-US" sz="2800" b="0" i="0" u="none" strike="noStrike" kern="0" cap="none" spc="15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4" name="向右箭號 23"/>
            <p:cNvSpPr/>
            <p:nvPr/>
          </p:nvSpPr>
          <p:spPr>
            <a:xfrm>
              <a:off x="4117762" y="2711501"/>
              <a:ext cx="1855917" cy="815926"/>
            </a:xfrm>
            <a:prstGeom prst="rightArrow">
              <a:avLst/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0" cap="none" spc="10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400" b="0" i="0" u="none" strike="noStrike" kern="0" cap="none" spc="10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2298866" y="1462264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/>
              <a:r>
                <a:rPr lang="zh-TW" altLang="en-US" sz="1800" kern="0" spc="150" dirty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任務模型語法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5897852" y="1458357"/>
              <a:ext cx="1885070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/>
              <a:r>
                <a:rPr lang="zh-TW" altLang="en-US" sz="1800" kern="0" spc="150" dirty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空間模型語法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7" name="向右箭號 26"/>
            <p:cNvSpPr/>
            <p:nvPr/>
          </p:nvSpPr>
          <p:spPr>
            <a:xfrm rot="5400000">
              <a:off x="2755422" y="3392716"/>
              <a:ext cx="971958" cy="815926"/>
            </a:xfrm>
            <a:prstGeom prst="rightArrow">
              <a:avLst>
                <a:gd name="adj1" fmla="val 50000"/>
                <a:gd name="adj2" fmla="val 31322"/>
              </a:avLst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b="0" i="0" u="none" strike="noStrike" kern="0" cap="none" spc="10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表達</a:t>
              </a:r>
              <a:endParaRPr kumimoji="0" lang="zh-TW" altLang="en-US" b="0" i="0" u="none" strike="noStrike" kern="0" cap="none" spc="10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4391143" y="1446781"/>
              <a:ext cx="1299502" cy="687004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改寫系統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535405" y="1458357"/>
              <a:ext cx="1499645" cy="687004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150" normalizeH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生成語法</a:t>
              </a:r>
              <a:endParaRPr kumimoji="0" lang="zh-TW" altLang="en-US" sz="1800" b="0" i="0" u="none" strike="noStrike" kern="0" cap="none" spc="15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1269955" y="2226897"/>
              <a:ext cx="271496" cy="637004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1" name="直線接點 30"/>
            <p:cNvCxnSpPr/>
            <p:nvPr/>
          </p:nvCxnSpPr>
          <p:spPr>
            <a:xfrm>
              <a:off x="3241400" y="2261937"/>
              <a:ext cx="0" cy="430870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2" name="直線接點 31"/>
            <p:cNvCxnSpPr/>
            <p:nvPr/>
          </p:nvCxnSpPr>
          <p:spPr>
            <a:xfrm>
              <a:off x="5040894" y="2245896"/>
              <a:ext cx="0" cy="572177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3" name="直線接點 32"/>
            <p:cNvCxnSpPr/>
            <p:nvPr/>
          </p:nvCxnSpPr>
          <p:spPr>
            <a:xfrm>
              <a:off x="6840386" y="2261937"/>
              <a:ext cx="0" cy="430870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grpSp>
          <p:nvGrpSpPr>
            <p:cNvPr id="34" name="群組 33"/>
            <p:cNvGrpSpPr/>
            <p:nvPr/>
          </p:nvGrpSpPr>
          <p:grpSpPr>
            <a:xfrm>
              <a:off x="1348192" y="2702154"/>
              <a:ext cx="983244" cy="948495"/>
              <a:chOff x="1348192" y="2702154"/>
              <a:chExt cx="983244" cy="948495"/>
            </a:xfrm>
          </p:grpSpPr>
          <p:sp>
            <p:nvSpPr>
              <p:cNvPr id="36" name="向右箭號 11"/>
              <p:cNvSpPr/>
              <p:nvPr/>
            </p:nvSpPr>
            <p:spPr>
              <a:xfrm>
                <a:off x="1348192" y="2702154"/>
                <a:ext cx="983244" cy="948495"/>
              </a:xfrm>
              <a:custGeom>
                <a:avLst/>
                <a:gdLst>
                  <a:gd name="connsiteX0" fmla="*/ 0 w 1012767"/>
                  <a:gd name="connsiteY0" fmla="*/ 2039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0 w 1012767"/>
                  <a:gd name="connsiteY7" fmla="*/ 203982 h 815926"/>
                  <a:gd name="connsiteX0" fmla="*/ 82550 w 1012767"/>
                  <a:gd name="connsiteY0" fmla="*/ 280182 h 815926"/>
                  <a:gd name="connsiteX1" fmla="*/ 604804 w 1012767"/>
                  <a:gd name="connsiteY1" fmla="*/ 203982 h 815926"/>
                  <a:gd name="connsiteX2" fmla="*/ 604804 w 1012767"/>
                  <a:gd name="connsiteY2" fmla="*/ 0 h 815926"/>
                  <a:gd name="connsiteX3" fmla="*/ 1012767 w 1012767"/>
                  <a:gd name="connsiteY3" fmla="*/ 407963 h 815926"/>
                  <a:gd name="connsiteX4" fmla="*/ 604804 w 1012767"/>
                  <a:gd name="connsiteY4" fmla="*/ 815926 h 815926"/>
                  <a:gd name="connsiteX5" fmla="*/ 604804 w 1012767"/>
                  <a:gd name="connsiteY5" fmla="*/ 611945 h 815926"/>
                  <a:gd name="connsiteX6" fmla="*/ 0 w 1012767"/>
                  <a:gd name="connsiteY6" fmla="*/ 611945 h 815926"/>
                  <a:gd name="connsiteX7" fmla="*/ 82550 w 1012767"/>
                  <a:gd name="connsiteY7" fmla="*/ 280182 h 815926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79400 w 1209617"/>
                  <a:gd name="connsiteY0" fmla="*/ 280182 h 986595"/>
                  <a:gd name="connsiteX1" fmla="*/ 801654 w 1209617"/>
                  <a:gd name="connsiteY1" fmla="*/ 203982 h 986595"/>
                  <a:gd name="connsiteX2" fmla="*/ 801654 w 1209617"/>
                  <a:gd name="connsiteY2" fmla="*/ 0 h 986595"/>
                  <a:gd name="connsiteX3" fmla="*/ 1209617 w 1209617"/>
                  <a:gd name="connsiteY3" fmla="*/ 407963 h 986595"/>
                  <a:gd name="connsiteX4" fmla="*/ 801654 w 1209617"/>
                  <a:gd name="connsiteY4" fmla="*/ 815926 h 986595"/>
                  <a:gd name="connsiteX5" fmla="*/ 801654 w 1209617"/>
                  <a:gd name="connsiteY5" fmla="*/ 611945 h 986595"/>
                  <a:gd name="connsiteX6" fmla="*/ 0 w 1209617"/>
                  <a:gd name="connsiteY6" fmla="*/ 986595 h 986595"/>
                  <a:gd name="connsiteX7" fmla="*/ 279400 w 1209617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280176 w 1210393"/>
                  <a:gd name="connsiteY0" fmla="*/ 280182 h 986595"/>
                  <a:gd name="connsiteX1" fmla="*/ 802430 w 1210393"/>
                  <a:gd name="connsiteY1" fmla="*/ 203982 h 986595"/>
                  <a:gd name="connsiteX2" fmla="*/ 802430 w 1210393"/>
                  <a:gd name="connsiteY2" fmla="*/ 0 h 986595"/>
                  <a:gd name="connsiteX3" fmla="*/ 1210393 w 1210393"/>
                  <a:gd name="connsiteY3" fmla="*/ 407963 h 986595"/>
                  <a:gd name="connsiteX4" fmla="*/ 802430 w 1210393"/>
                  <a:gd name="connsiteY4" fmla="*/ 815926 h 986595"/>
                  <a:gd name="connsiteX5" fmla="*/ 802430 w 1210393"/>
                  <a:gd name="connsiteY5" fmla="*/ 611945 h 986595"/>
                  <a:gd name="connsiteX6" fmla="*/ 776 w 1210393"/>
                  <a:gd name="connsiteY6" fmla="*/ 986595 h 986595"/>
                  <a:gd name="connsiteX7" fmla="*/ 280176 w 1210393"/>
                  <a:gd name="connsiteY7" fmla="*/ 280182 h 986595"/>
                  <a:gd name="connsiteX0" fmla="*/ 330827 w 1210244"/>
                  <a:gd name="connsiteY0" fmla="*/ 311932 h 986595"/>
                  <a:gd name="connsiteX1" fmla="*/ 802281 w 1210244"/>
                  <a:gd name="connsiteY1" fmla="*/ 203982 h 986595"/>
                  <a:gd name="connsiteX2" fmla="*/ 802281 w 1210244"/>
                  <a:gd name="connsiteY2" fmla="*/ 0 h 986595"/>
                  <a:gd name="connsiteX3" fmla="*/ 1210244 w 1210244"/>
                  <a:gd name="connsiteY3" fmla="*/ 407963 h 986595"/>
                  <a:gd name="connsiteX4" fmla="*/ 802281 w 1210244"/>
                  <a:gd name="connsiteY4" fmla="*/ 815926 h 986595"/>
                  <a:gd name="connsiteX5" fmla="*/ 802281 w 1210244"/>
                  <a:gd name="connsiteY5" fmla="*/ 611945 h 986595"/>
                  <a:gd name="connsiteX6" fmla="*/ 627 w 1210244"/>
                  <a:gd name="connsiteY6" fmla="*/ 986595 h 986595"/>
                  <a:gd name="connsiteX7" fmla="*/ 330827 w 1210244"/>
                  <a:gd name="connsiteY7" fmla="*/ 311932 h 986595"/>
                  <a:gd name="connsiteX0" fmla="*/ 330911 w 1210328"/>
                  <a:gd name="connsiteY0" fmla="*/ 311932 h 986595"/>
                  <a:gd name="connsiteX1" fmla="*/ 802365 w 1210328"/>
                  <a:gd name="connsiteY1" fmla="*/ 203982 h 986595"/>
                  <a:gd name="connsiteX2" fmla="*/ 802365 w 1210328"/>
                  <a:gd name="connsiteY2" fmla="*/ 0 h 986595"/>
                  <a:gd name="connsiteX3" fmla="*/ 1210328 w 1210328"/>
                  <a:gd name="connsiteY3" fmla="*/ 407963 h 986595"/>
                  <a:gd name="connsiteX4" fmla="*/ 802365 w 1210328"/>
                  <a:gd name="connsiteY4" fmla="*/ 815926 h 986595"/>
                  <a:gd name="connsiteX5" fmla="*/ 802365 w 1210328"/>
                  <a:gd name="connsiteY5" fmla="*/ 611945 h 986595"/>
                  <a:gd name="connsiteX6" fmla="*/ 711 w 1210328"/>
                  <a:gd name="connsiteY6" fmla="*/ 986595 h 986595"/>
                  <a:gd name="connsiteX7" fmla="*/ 330911 w 1210328"/>
                  <a:gd name="connsiteY7" fmla="*/ 311932 h 9865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67678 w 1147095"/>
                  <a:gd name="connsiteY0" fmla="*/ 311932 h 1088195"/>
                  <a:gd name="connsiteX1" fmla="*/ 739132 w 1147095"/>
                  <a:gd name="connsiteY1" fmla="*/ 203982 h 1088195"/>
                  <a:gd name="connsiteX2" fmla="*/ 739132 w 1147095"/>
                  <a:gd name="connsiteY2" fmla="*/ 0 h 1088195"/>
                  <a:gd name="connsiteX3" fmla="*/ 1147095 w 1147095"/>
                  <a:gd name="connsiteY3" fmla="*/ 407963 h 1088195"/>
                  <a:gd name="connsiteX4" fmla="*/ 739132 w 1147095"/>
                  <a:gd name="connsiteY4" fmla="*/ 815926 h 1088195"/>
                  <a:gd name="connsiteX5" fmla="*/ 739132 w 1147095"/>
                  <a:gd name="connsiteY5" fmla="*/ 611945 h 1088195"/>
                  <a:gd name="connsiteX6" fmla="*/ 978 w 1147095"/>
                  <a:gd name="connsiteY6" fmla="*/ 1088195 h 1088195"/>
                  <a:gd name="connsiteX7" fmla="*/ 267678 w 1147095"/>
                  <a:gd name="connsiteY7" fmla="*/ 311932 h 1088195"/>
                  <a:gd name="connsiteX0" fmla="*/ 236150 w 1147317"/>
                  <a:gd name="connsiteY0" fmla="*/ 280182 h 1088195"/>
                  <a:gd name="connsiteX1" fmla="*/ 739354 w 1147317"/>
                  <a:gd name="connsiteY1" fmla="*/ 203982 h 1088195"/>
                  <a:gd name="connsiteX2" fmla="*/ 739354 w 1147317"/>
                  <a:gd name="connsiteY2" fmla="*/ 0 h 1088195"/>
                  <a:gd name="connsiteX3" fmla="*/ 1147317 w 1147317"/>
                  <a:gd name="connsiteY3" fmla="*/ 407963 h 1088195"/>
                  <a:gd name="connsiteX4" fmla="*/ 739354 w 1147317"/>
                  <a:gd name="connsiteY4" fmla="*/ 815926 h 1088195"/>
                  <a:gd name="connsiteX5" fmla="*/ 739354 w 1147317"/>
                  <a:gd name="connsiteY5" fmla="*/ 611945 h 1088195"/>
                  <a:gd name="connsiteX6" fmla="*/ 1200 w 1147317"/>
                  <a:gd name="connsiteY6" fmla="*/ 1088195 h 1088195"/>
                  <a:gd name="connsiteX7" fmla="*/ 236150 w 1147317"/>
                  <a:gd name="connsiteY7" fmla="*/ 280182 h 10881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95890 w 1007057"/>
                  <a:gd name="connsiteY0" fmla="*/ 280182 h 1100895"/>
                  <a:gd name="connsiteX1" fmla="*/ 599094 w 1007057"/>
                  <a:gd name="connsiteY1" fmla="*/ 203982 h 1100895"/>
                  <a:gd name="connsiteX2" fmla="*/ 599094 w 1007057"/>
                  <a:gd name="connsiteY2" fmla="*/ 0 h 1100895"/>
                  <a:gd name="connsiteX3" fmla="*/ 1007057 w 1007057"/>
                  <a:gd name="connsiteY3" fmla="*/ 407963 h 1100895"/>
                  <a:gd name="connsiteX4" fmla="*/ 599094 w 1007057"/>
                  <a:gd name="connsiteY4" fmla="*/ 815926 h 1100895"/>
                  <a:gd name="connsiteX5" fmla="*/ 599094 w 1007057"/>
                  <a:gd name="connsiteY5" fmla="*/ 611945 h 1100895"/>
                  <a:gd name="connsiteX6" fmla="*/ 13340 w 1007057"/>
                  <a:gd name="connsiteY6" fmla="*/ 1100895 h 1100895"/>
                  <a:gd name="connsiteX7" fmla="*/ 95890 w 1007057"/>
                  <a:gd name="connsiteY7" fmla="*/ 280182 h 1100895"/>
                  <a:gd name="connsiteX0" fmla="*/ 138760 w 997539"/>
                  <a:gd name="connsiteY0" fmla="*/ 306375 h 1100895"/>
                  <a:gd name="connsiteX1" fmla="*/ 589576 w 997539"/>
                  <a:gd name="connsiteY1" fmla="*/ 203982 h 1100895"/>
                  <a:gd name="connsiteX2" fmla="*/ 589576 w 997539"/>
                  <a:gd name="connsiteY2" fmla="*/ 0 h 1100895"/>
                  <a:gd name="connsiteX3" fmla="*/ 997539 w 997539"/>
                  <a:gd name="connsiteY3" fmla="*/ 407963 h 1100895"/>
                  <a:gd name="connsiteX4" fmla="*/ 589576 w 997539"/>
                  <a:gd name="connsiteY4" fmla="*/ 815926 h 1100895"/>
                  <a:gd name="connsiteX5" fmla="*/ 589576 w 997539"/>
                  <a:gd name="connsiteY5" fmla="*/ 611945 h 1100895"/>
                  <a:gd name="connsiteX6" fmla="*/ 3822 w 997539"/>
                  <a:gd name="connsiteY6" fmla="*/ 1100895 h 1100895"/>
                  <a:gd name="connsiteX7" fmla="*/ 138760 w 997539"/>
                  <a:gd name="connsiteY7" fmla="*/ 306375 h 1100895"/>
                  <a:gd name="connsiteX0" fmla="*/ 113623 w 1000977"/>
                  <a:gd name="connsiteY0" fmla="*/ 275418 h 1100895"/>
                  <a:gd name="connsiteX1" fmla="*/ 593014 w 1000977"/>
                  <a:gd name="connsiteY1" fmla="*/ 203982 h 1100895"/>
                  <a:gd name="connsiteX2" fmla="*/ 593014 w 1000977"/>
                  <a:gd name="connsiteY2" fmla="*/ 0 h 1100895"/>
                  <a:gd name="connsiteX3" fmla="*/ 1000977 w 1000977"/>
                  <a:gd name="connsiteY3" fmla="*/ 407963 h 1100895"/>
                  <a:gd name="connsiteX4" fmla="*/ 593014 w 1000977"/>
                  <a:gd name="connsiteY4" fmla="*/ 815926 h 1100895"/>
                  <a:gd name="connsiteX5" fmla="*/ 593014 w 1000977"/>
                  <a:gd name="connsiteY5" fmla="*/ 611945 h 1100895"/>
                  <a:gd name="connsiteX6" fmla="*/ 7260 w 1000977"/>
                  <a:gd name="connsiteY6" fmla="*/ 1100895 h 1100895"/>
                  <a:gd name="connsiteX7" fmla="*/ 113623 w 1000977"/>
                  <a:gd name="connsiteY7" fmla="*/ 275418 h 11008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  <a:gd name="connsiteX0" fmla="*/ 95890 w 983244"/>
                  <a:gd name="connsiteY0" fmla="*/ 275418 h 948495"/>
                  <a:gd name="connsiteX1" fmla="*/ 575281 w 983244"/>
                  <a:gd name="connsiteY1" fmla="*/ 203982 h 948495"/>
                  <a:gd name="connsiteX2" fmla="*/ 575281 w 983244"/>
                  <a:gd name="connsiteY2" fmla="*/ 0 h 948495"/>
                  <a:gd name="connsiteX3" fmla="*/ 983244 w 983244"/>
                  <a:gd name="connsiteY3" fmla="*/ 407963 h 948495"/>
                  <a:gd name="connsiteX4" fmla="*/ 575281 w 983244"/>
                  <a:gd name="connsiteY4" fmla="*/ 815926 h 948495"/>
                  <a:gd name="connsiteX5" fmla="*/ 575281 w 983244"/>
                  <a:gd name="connsiteY5" fmla="*/ 611945 h 948495"/>
                  <a:gd name="connsiteX6" fmla="*/ 13339 w 983244"/>
                  <a:gd name="connsiteY6" fmla="*/ 948495 h 948495"/>
                  <a:gd name="connsiteX7" fmla="*/ 95890 w 983244"/>
                  <a:gd name="connsiteY7" fmla="*/ 275418 h 948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3244" h="948495">
                    <a:moveTo>
                      <a:pt x="95890" y="275418"/>
                    </a:moveTo>
                    <a:cubicBezTo>
                      <a:pt x="227113" y="176993"/>
                      <a:pt x="425009" y="198426"/>
                      <a:pt x="575281" y="203982"/>
                    </a:cubicBezTo>
                    <a:lnTo>
                      <a:pt x="575281" y="0"/>
                    </a:lnTo>
                    <a:lnTo>
                      <a:pt x="983244" y="407963"/>
                    </a:lnTo>
                    <a:lnTo>
                      <a:pt x="575281" y="815926"/>
                    </a:lnTo>
                    <a:lnTo>
                      <a:pt x="575281" y="611945"/>
                    </a:lnTo>
                    <a:cubicBezTo>
                      <a:pt x="467606" y="616972"/>
                      <a:pt x="153557" y="487062"/>
                      <a:pt x="13339" y="948495"/>
                    </a:cubicBezTo>
                    <a:cubicBezTo>
                      <a:pt x="-1478" y="611424"/>
                      <a:pt x="-28993" y="390239"/>
                      <a:pt x="95890" y="275418"/>
                    </a:cubicBezTo>
                    <a:close/>
                  </a:path>
                </a:pathLst>
              </a:custGeom>
              <a:solidFill>
                <a:srgbClr val="212121"/>
              </a:solidFill>
              <a:ln w="19050">
                <a:solidFill>
                  <a:srgbClr val="FFFFFF"/>
                </a:solidFill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10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523437" y="2965575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建立</a:t>
                </a:r>
                <a:endParaRPr kumimoji="0" lang="zh-TW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</p:grpSp>
        <p:sp>
          <p:nvSpPr>
            <p:cNvPr id="35" name="向右箭號 34"/>
            <p:cNvSpPr/>
            <p:nvPr/>
          </p:nvSpPr>
          <p:spPr>
            <a:xfrm rot="5400000">
              <a:off x="6354407" y="3392716"/>
              <a:ext cx="971958" cy="815926"/>
            </a:xfrm>
            <a:prstGeom prst="rightArrow">
              <a:avLst>
                <a:gd name="adj1" fmla="val 50000"/>
                <a:gd name="adj2" fmla="val 31322"/>
              </a:avLst>
            </a:prstGeom>
            <a:solidFill>
              <a:srgbClr val="212121"/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kern="0" spc="100" dirty="0" smtClean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表達</a:t>
              </a:r>
              <a:endParaRPr lang="zh-TW" altLang="en-US" kern="0" spc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02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38948" y="1704101"/>
            <a:ext cx="8427139" cy="3696933"/>
            <a:chOff x="2038948" y="1704101"/>
            <a:chExt cx="8427139" cy="3696933"/>
          </a:xfrm>
        </p:grpSpPr>
        <p:sp>
          <p:nvSpPr>
            <p:cNvPr id="26" name="圓角矩形 25"/>
            <p:cNvSpPr/>
            <p:nvPr/>
          </p:nvSpPr>
          <p:spPr>
            <a:xfrm>
              <a:off x="2472323" y="1704101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增加任務數量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4341943" y="2495286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spcAft>
                  <a:spcPts val="600"/>
                </a:spcAft>
                <a:defRPr/>
              </a:pPr>
              <a:r>
                <a:rPr lang="zh-TW" altLang="en-US" sz="1600" kern="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B</a:t>
              </a:r>
              <a:endPara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增加任務間的關聯性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6236904" y="1704101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spcAft>
                  <a:spcPts val="600"/>
                </a:spcAft>
                <a:defRPr/>
              </a:pPr>
              <a:r>
                <a:rPr lang="zh-TW" altLang="en-US" sz="1600" kern="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C</a:t>
              </a:r>
              <a:endPara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新增非線性的鎖與鑰匙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3625434" y="2403620"/>
              <a:ext cx="0" cy="1147551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0" name="直線接點 29"/>
            <p:cNvCxnSpPr/>
            <p:nvPr/>
          </p:nvCxnSpPr>
          <p:spPr>
            <a:xfrm>
              <a:off x="7390015" y="2403620"/>
              <a:ext cx="0" cy="1147551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sp>
          <p:nvSpPr>
            <p:cNvPr id="31" name="圓角矩形 30"/>
            <p:cNvSpPr/>
            <p:nvPr/>
          </p:nvSpPr>
          <p:spPr>
            <a:xfrm>
              <a:off x="8131864" y="2495286"/>
              <a:ext cx="2315183" cy="637483"/>
            </a:xfrm>
            <a:prstGeom prst="roundRect">
              <a:avLst/>
            </a:prstGeom>
            <a:solidFill>
              <a:srgbClr val="EEEEEE"/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spcAft>
                  <a:spcPts val="600"/>
                </a:spcAft>
                <a:defRPr/>
              </a:pPr>
              <a:r>
                <a:rPr lang="zh-TW" altLang="en-US" sz="1600" kern="0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改寫系統 </a:t>
              </a:r>
              <a:r>
                <a:rPr kumimoji="0" lang="en-US" altLang="zh-TW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D</a:t>
              </a:r>
              <a:endPara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加入額外任務與獎勵</a:t>
              </a:r>
              <a:endParaRPr kumimoji="0" lang="zh-TW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5495054" y="3201782"/>
              <a:ext cx="0" cy="349389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cxnSp>
          <p:nvCxnSpPr>
            <p:cNvPr id="33" name="直線接點 32"/>
            <p:cNvCxnSpPr/>
            <p:nvPr/>
          </p:nvCxnSpPr>
          <p:spPr>
            <a:xfrm>
              <a:off x="9284975" y="3201782"/>
              <a:ext cx="0" cy="349389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sp>
          <p:nvSpPr>
            <p:cNvPr id="34" name="圓角矩形 33"/>
            <p:cNvSpPr/>
            <p:nvPr/>
          </p:nvSpPr>
          <p:spPr>
            <a:xfrm>
              <a:off x="2291918" y="3413643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100" normalizeH="0" noProof="0" dirty="0" smtClean="0">
                  <a:ln>
                    <a:noFill/>
                  </a:ln>
                  <a:solidFill>
                    <a:srgbClr val="EEEEE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模型一</a:t>
              </a:r>
              <a:endParaRPr kumimoji="0" lang="zh-TW" altLang="en-US" sz="1600" b="0" i="0" u="none" strike="noStrike" kern="0" cap="none" spc="100" normalizeH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038948" y="4894775"/>
              <a:ext cx="7246027" cy="506259"/>
            </a:xfrm>
            <a:prstGeom prst="roundRect">
              <a:avLst>
                <a:gd name="adj" fmla="val 29538"/>
              </a:avLst>
            </a:prstGeom>
            <a:noFill/>
            <a:ln w="25400" cap="flat" cmpd="sng" algn="ctr">
              <a:solidFill>
                <a:srgbClr val="212121"/>
              </a:solidFill>
              <a:prstDash val="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200" normalizeH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遊戲關卡</a:t>
              </a:r>
              <a:endParaRPr kumimoji="0" lang="zh-TW" altLang="en-US" sz="2000" b="0" i="0" u="none" strike="noStrike" kern="0" cap="none" spc="200" normalizeH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4186880" y="3413643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sz="1600" kern="0" spc="100" dirty="0" smtClean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模型二</a:t>
              </a:r>
              <a:endParaRPr lang="zh-TW" altLang="en-US" sz="1600" kern="0" spc="100" dirty="0">
                <a:solidFill>
                  <a:srgbClr val="EEEE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3230670" y="3439372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6081841" y="3416814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sz="1600" kern="0" spc="100" dirty="0" smtClean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模型三</a:t>
              </a:r>
              <a:endParaRPr lang="zh-TW" altLang="en-US" sz="1600" kern="0" spc="100" dirty="0">
                <a:solidFill>
                  <a:srgbClr val="EEEE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7976801" y="3413643"/>
              <a:ext cx="992536" cy="687004"/>
            </a:xfrm>
            <a:prstGeom prst="roundRect">
              <a:avLst/>
            </a:prstGeom>
            <a:solidFill>
              <a:srgbClr val="212121">
                <a:lumMod val="75000"/>
                <a:lumOff val="25000"/>
              </a:srgbClr>
            </a:solidFill>
            <a:ln w="25400" cap="flat" cmpd="sng" algn="ctr">
              <a:solidFill>
                <a:srgbClr val="ADADAD"/>
              </a:solidFill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lvl="0" algn="ctr">
                <a:defRPr/>
              </a:pPr>
              <a:r>
                <a:rPr lang="zh-TW" altLang="en-US" sz="1600" kern="0" spc="100" dirty="0" smtClean="0">
                  <a:solidFill>
                    <a:srgbClr val="EEEEE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模型四</a:t>
              </a:r>
              <a:endParaRPr lang="zh-TW" altLang="en-US" sz="1600" kern="0" spc="100" dirty="0">
                <a:solidFill>
                  <a:srgbClr val="EEEEE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7" name="直線接點 46"/>
            <p:cNvCxnSpPr/>
            <p:nvPr/>
          </p:nvCxnSpPr>
          <p:spPr>
            <a:xfrm flipH="1">
              <a:off x="10057043" y="3755452"/>
              <a:ext cx="409044" cy="0"/>
            </a:xfrm>
            <a:prstGeom prst="line">
              <a:avLst/>
            </a:prstGeom>
            <a:noFill/>
            <a:ln w="76200" cap="flat" cmpd="sng" algn="ctr">
              <a:solidFill>
                <a:srgbClr val="ADADAD"/>
              </a:solidFill>
              <a:prstDash val="sysDot"/>
            </a:ln>
            <a:effectLst/>
          </p:spPr>
        </p:cxnSp>
        <p:sp>
          <p:nvSpPr>
            <p:cNvPr id="48" name="向下箭號 47"/>
            <p:cNvSpPr/>
            <p:nvPr/>
          </p:nvSpPr>
          <p:spPr>
            <a:xfrm>
              <a:off x="2410204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向下箭號 48"/>
            <p:cNvSpPr/>
            <p:nvPr/>
          </p:nvSpPr>
          <p:spPr>
            <a:xfrm>
              <a:off x="4305166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向下箭號 49"/>
            <p:cNvSpPr/>
            <p:nvPr/>
          </p:nvSpPr>
          <p:spPr>
            <a:xfrm>
              <a:off x="6200127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向下箭號 50"/>
            <p:cNvSpPr/>
            <p:nvPr/>
          </p:nvSpPr>
          <p:spPr>
            <a:xfrm>
              <a:off x="8095088" y="3999588"/>
              <a:ext cx="755964" cy="996246"/>
            </a:xfrm>
            <a:prstGeom prst="downArrow">
              <a:avLst>
                <a:gd name="adj1" fmla="val 50000"/>
                <a:gd name="adj2" fmla="val 32883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表示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向右箭號 51"/>
            <p:cNvSpPr/>
            <p:nvPr/>
          </p:nvSpPr>
          <p:spPr>
            <a:xfrm>
              <a:off x="5134233" y="3439372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53" name="向右箭號 52"/>
            <p:cNvSpPr/>
            <p:nvPr/>
          </p:nvSpPr>
          <p:spPr>
            <a:xfrm>
              <a:off x="7042218" y="3439372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  <p:sp>
          <p:nvSpPr>
            <p:cNvPr id="54" name="向右箭號 53"/>
            <p:cNvSpPr/>
            <p:nvPr/>
          </p:nvSpPr>
          <p:spPr>
            <a:xfrm>
              <a:off x="8919585" y="3448847"/>
              <a:ext cx="1019173" cy="635546"/>
            </a:xfrm>
            <a:prstGeom prst="rightArrow">
              <a:avLst>
                <a:gd name="adj1" fmla="val 61389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rgbClr val="FFFFFF"/>
              </a:solidFill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rPr>
                <a:t>轉換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09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3712337" y="2299649"/>
            <a:ext cx="5037963" cy="2328822"/>
            <a:chOff x="1172337" y="1733591"/>
            <a:chExt cx="5037963" cy="2328822"/>
          </a:xfrm>
        </p:grpSpPr>
        <p:sp>
          <p:nvSpPr>
            <p:cNvPr id="59" name="圓角矩形 58"/>
            <p:cNvSpPr/>
            <p:nvPr/>
          </p:nvSpPr>
          <p:spPr>
            <a:xfrm>
              <a:off x="1172337" y="1733591"/>
              <a:ext cx="5037963" cy="2328822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512467" y="3584512"/>
              <a:ext cx="1619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規則左側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1267589" y="1870779"/>
              <a:ext cx="2109979" cy="2083065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2067611" y="2133575"/>
              <a:ext cx="509009" cy="1271093"/>
              <a:chOff x="3498692" y="129490"/>
              <a:chExt cx="509009" cy="1271093"/>
            </a:xfrm>
          </p:grpSpPr>
          <p:grpSp>
            <p:nvGrpSpPr>
              <p:cNvPr id="3" name="群組 2"/>
              <p:cNvGrpSpPr/>
              <p:nvPr/>
            </p:nvGrpSpPr>
            <p:grpSpPr>
              <a:xfrm>
                <a:off x="3557747" y="167590"/>
                <a:ext cx="388620" cy="1194893"/>
                <a:chOff x="3557747" y="167590"/>
                <a:chExt cx="388620" cy="1194893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3557747" y="167590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cxnSp>
              <p:nvCxnSpPr>
                <p:cNvPr id="129" name="直線單箭頭接點 128"/>
                <p:cNvCxnSpPr>
                  <a:stCxn id="128" idx="2"/>
                  <a:endCxn id="142" idx="0"/>
                </p:cNvCxnSpPr>
                <p:nvPr/>
              </p:nvCxnSpPr>
              <p:spPr>
                <a:xfrm>
                  <a:off x="3752057" y="556210"/>
                  <a:ext cx="0" cy="41765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矩形 141"/>
                <p:cNvSpPr/>
                <p:nvPr/>
              </p:nvSpPr>
              <p:spPr>
                <a:xfrm>
                  <a:off x="3557747" y="973863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158" name="文字方塊 48"/>
              <p:cNvSpPr txBox="1"/>
              <p:nvPr/>
            </p:nvSpPr>
            <p:spPr>
              <a:xfrm>
                <a:off x="3498692" y="129490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文字方塊 50"/>
              <p:cNvSpPr txBox="1"/>
              <p:nvPr/>
            </p:nvSpPr>
            <p:spPr>
              <a:xfrm>
                <a:off x="3500971" y="935763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1:A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4332217" y="2133574"/>
              <a:ext cx="1377031" cy="1271093"/>
              <a:chOff x="4755992" y="167590"/>
              <a:chExt cx="1377031" cy="1271093"/>
            </a:xfrm>
          </p:grpSpPr>
          <p:sp>
            <p:nvSpPr>
              <p:cNvPr id="130" name="橢圓 129"/>
              <p:cNvSpPr/>
              <p:nvPr/>
            </p:nvSpPr>
            <p:spPr>
              <a:xfrm>
                <a:off x="4815047" y="1011963"/>
                <a:ext cx="388620" cy="38862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815047" y="205690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5683069" y="205690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cxnSp>
            <p:nvCxnSpPr>
              <p:cNvPr id="147" name="直線單箭頭接點 146"/>
              <p:cNvCxnSpPr>
                <a:stCxn id="146" idx="2"/>
                <a:endCxn id="153" idx="0"/>
              </p:cNvCxnSpPr>
              <p:nvPr/>
            </p:nvCxnSpPr>
            <p:spPr>
              <a:xfrm>
                <a:off x="5877379" y="594310"/>
                <a:ext cx="0" cy="41765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直線單箭頭接點 147"/>
              <p:cNvCxnSpPr>
                <a:stCxn id="130" idx="6"/>
                <a:endCxn id="153" idx="2"/>
              </p:cNvCxnSpPr>
              <p:nvPr/>
            </p:nvCxnSpPr>
            <p:spPr>
              <a:xfrm>
                <a:off x="5203667" y="1206273"/>
                <a:ext cx="47940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直線單箭頭接點 148"/>
              <p:cNvCxnSpPr>
                <a:stCxn id="145" idx="3"/>
                <a:endCxn id="146" idx="1"/>
              </p:cNvCxnSpPr>
              <p:nvPr/>
            </p:nvCxnSpPr>
            <p:spPr>
              <a:xfrm>
                <a:off x="5203667" y="400000"/>
                <a:ext cx="47940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3" name="橢圓 152"/>
              <p:cNvSpPr/>
              <p:nvPr/>
            </p:nvSpPr>
            <p:spPr>
              <a:xfrm>
                <a:off x="5683069" y="1011963"/>
                <a:ext cx="388620" cy="38862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56" name="文字方塊 73"/>
              <p:cNvSpPr txBox="1"/>
              <p:nvPr/>
            </p:nvSpPr>
            <p:spPr>
              <a:xfrm>
                <a:off x="4755992" y="167590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2:B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文字方塊 71"/>
              <p:cNvSpPr txBox="1"/>
              <p:nvPr/>
            </p:nvSpPr>
            <p:spPr>
              <a:xfrm>
                <a:off x="5624014" y="167590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4</a:t>
                </a: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文字方塊 76"/>
              <p:cNvSpPr txBox="1"/>
              <p:nvPr/>
            </p:nvSpPr>
            <p:spPr>
              <a:xfrm>
                <a:off x="4758271" y="973863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1:a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文字方塊 82"/>
              <p:cNvSpPr txBox="1"/>
              <p:nvPr/>
            </p:nvSpPr>
            <p:spPr>
              <a:xfrm>
                <a:off x="5626293" y="973863"/>
                <a:ext cx="506730" cy="4648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rtlCol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3:b</a:t>
                </a:r>
                <a:endPara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" name="群組 1"/>
            <p:cNvGrpSpPr/>
            <p:nvPr/>
          </p:nvGrpSpPr>
          <p:grpSpPr>
            <a:xfrm>
              <a:off x="3570941" y="2756864"/>
              <a:ext cx="238399" cy="221083"/>
              <a:chOff x="5950325" y="2825282"/>
              <a:chExt cx="238399" cy="221083"/>
            </a:xfrm>
          </p:grpSpPr>
          <p:sp>
            <p:nvSpPr>
              <p:cNvPr id="162" name="手繪多邊形 161"/>
              <p:cNvSpPr/>
              <p:nvPr/>
            </p:nvSpPr>
            <p:spPr>
              <a:xfrm>
                <a:off x="5950500" y="2825282"/>
                <a:ext cx="238224" cy="110992"/>
              </a:xfrm>
              <a:custGeom>
                <a:avLst/>
                <a:gdLst>
                  <a:gd name="connsiteX0" fmla="*/ 0 w 419100"/>
                  <a:gd name="connsiteY0" fmla="*/ 0 h 195263"/>
                  <a:gd name="connsiteX1" fmla="*/ 419100 w 419100"/>
                  <a:gd name="connsiteY1" fmla="*/ 195263 h 195263"/>
                  <a:gd name="connsiteX2" fmla="*/ 102394 w 419100"/>
                  <a:gd name="connsiteY2" fmla="*/ 195263 h 195263"/>
                  <a:gd name="connsiteX3" fmla="*/ 0 w 419100"/>
                  <a:gd name="connsiteY3" fmla="*/ 0 h 19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195263">
                    <a:moveTo>
                      <a:pt x="0" y="0"/>
                    </a:moveTo>
                    <a:lnTo>
                      <a:pt x="419100" y="195263"/>
                    </a:lnTo>
                    <a:lnTo>
                      <a:pt x="102394" y="195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12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  <p:sp>
            <p:nvSpPr>
              <p:cNvPr id="163" name="手繪多邊形 162"/>
              <p:cNvSpPr/>
              <p:nvPr/>
            </p:nvSpPr>
            <p:spPr>
              <a:xfrm flipV="1">
                <a:off x="5950325" y="2936274"/>
                <a:ext cx="238224" cy="110091"/>
              </a:xfrm>
              <a:custGeom>
                <a:avLst/>
                <a:gdLst>
                  <a:gd name="connsiteX0" fmla="*/ 0 w 419100"/>
                  <a:gd name="connsiteY0" fmla="*/ 0 h 195263"/>
                  <a:gd name="connsiteX1" fmla="*/ 419100 w 419100"/>
                  <a:gd name="connsiteY1" fmla="*/ 195263 h 195263"/>
                  <a:gd name="connsiteX2" fmla="*/ 102394 w 419100"/>
                  <a:gd name="connsiteY2" fmla="*/ 195263 h 195263"/>
                  <a:gd name="connsiteX3" fmla="*/ 0 w 419100"/>
                  <a:gd name="connsiteY3" fmla="*/ 0 h 19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195263">
                    <a:moveTo>
                      <a:pt x="0" y="0"/>
                    </a:moveTo>
                    <a:lnTo>
                      <a:pt x="419100" y="195263"/>
                    </a:lnTo>
                    <a:lnTo>
                      <a:pt x="102394" y="195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1212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sp>
          <p:nvSpPr>
            <p:cNvPr id="164" name="文字方塊 163"/>
            <p:cNvSpPr txBox="1"/>
            <p:nvPr/>
          </p:nvSpPr>
          <p:spPr>
            <a:xfrm>
              <a:off x="4211084" y="3584512"/>
              <a:ext cx="1619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規則右側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5" name="圓角矩形 164"/>
            <p:cNvSpPr/>
            <p:nvPr/>
          </p:nvSpPr>
          <p:spPr>
            <a:xfrm>
              <a:off x="3966206" y="1870779"/>
              <a:ext cx="2109979" cy="2083065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5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群組 139"/>
          <p:cNvGrpSpPr/>
          <p:nvPr/>
        </p:nvGrpSpPr>
        <p:grpSpPr>
          <a:xfrm>
            <a:off x="1087395" y="1733590"/>
            <a:ext cx="10071491" cy="3659605"/>
            <a:chOff x="1087395" y="1733590"/>
            <a:chExt cx="10071491" cy="3659605"/>
          </a:xfrm>
        </p:grpSpPr>
        <p:sp>
          <p:nvSpPr>
            <p:cNvPr id="59" name="圓角矩形 58"/>
            <p:cNvSpPr/>
            <p:nvPr/>
          </p:nvSpPr>
          <p:spPr>
            <a:xfrm>
              <a:off x="1087395" y="1733590"/>
              <a:ext cx="10071491" cy="3659605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1489661" y="4786281"/>
              <a:ext cx="25197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符號表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1267588" y="1870779"/>
              <a:ext cx="2963943" cy="3389349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139" name="群組 138"/>
            <p:cNvGrpSpPr/>
            <p:nvPr/>
          </p:nvGrpSpPr>
          <p:grpSpPr>
            <a:xfrm>
              <a:off x="8045184" y="2243670"/>
              <a:ext cx="2561658" cy="2385215"/>
              <a:chOff x="9061479" y="1948489"/>
              <a:chExt cx="2561658" cy="238521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9061479" y="2728347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8" name="直線接點 7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等腰三角形 5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5" name="群組 14"/>
              <p:cNvGrpSpPr/>
              <p:nvPr/>
            </p:nvGrpSpPr>
            <p:grpSpPr>
              <a:xfrm>
                <a:off x="9726509" y="3012515"/>
                <a:ext cx="238399" cy="221083"/>
                <a:chOff x="5913300" y="3318458"/>
                <a:chExt cx="238399" cy="221083"/>
              </a:xfrm>
            </p:grpSpPr>
            <p:sp>
              <p:nvSpPr>
                <p:cNvPr id="13" name="手繪多邊形 12"/>
                <p:cNvSpPr/>
                <p:nvPr/>
              </p:nvSpPr>
              <p:spPr>
                <a:xfrm>
                  <a:off x="59134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4" name="手繪多邊形 13"/>
                <p:cNvSpPr/>
                <p:nvPr/>
              </p:nvSpPr>
              <p:spPr>
                <a:xfrm flipV="1">
                  <a:off x="59133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10154584" y="1948489"/>
                <a:ext cx="1468553" cy="2385215"/>
                <a:chOff x="4259580" y="2179795"/>
                <a:chExt cx="1468553" cy="2385215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4259580" y="2963285"/>
                  <a:ext cx="538678" cy="825500"/>
                  <a:chOff x="2598420" y="2990850"/>
                  <a:chExt cx="538678" cy="825500"/>
                </a:xfrm>
              </p:grpSpPr>
              <p:sp>
                <p:nvSpPr>
                  <p:cNvPr id="18" name="等腰三角形 17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7" name="直線接點 16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群組 19"/>
                <p:cNvGrpSpPr/>
                <p:nvPr/>
              </p:nvGrpSpPr>
              <p:grpSpPr>
                <a:xfrm rot="5400000">
                  <a:off x="5046043" y="3882921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1" name="直線接點 20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 rot="162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24" name="群組 23"/>
                <p:cNvGrpSpPr/>
                <p:nvPr/>
              </p:nvGrpSpPr>
              <p:grpSpPr>
                <a:xfrm rot="16200000">
                  <a:off x="5042633" y="2036384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5" name="直線接點 24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等腰三角形 25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 rot="54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48" name="群組 47"/>
                <p:cNvGrpSpPr/>
                <p:nvPr/>
              </p:nvGrpSpPr>
              <p:grpSpPr>
                <a:xfrm>
                  <a:off x="4442122" y="2512612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33" name="直線接點 32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線接點 53"/>
                <p:cNvCxnSpPr/>
                <p:nvPr/>
              </p:nvCxnSpPr>
              <p:spPr>
                <a:xfrm>
                  <a:off x="5728133" y="2512612"/>
                  <a:ext cx="0" cy="17237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群組 54"/>
                <p:cNvGrpSpPr/>
                <p:nvPr/>
              </p:nvGrpSpPr>
              <p:grpSpPr>
                <a:xfrm rot="16200000">
                  <a:off x="4447834" y="3775179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6" name="直線接點 55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1" name="文字方塊 60"/>
            <p:cNvSpPr txBox="1"/>
            <p:nvPr/>
          </p:nvSpPr>
          <p:spPr>
            <a:xfrm>
              <a:off x="6449218" y="4797985"/>
              <a:ext cx="2713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spc="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規則</a:t>
              </a:r>
              <a:endParaRPr lang="zh-TW" altLang="en-US" spc="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4675595" y="1870779"/>
              <a:ext cx="6261042" cy="3389349"/>
            </a:xfrm>
            <a:prstGeom prst="roundRect">
              <a:avLst>
                <a:gd name="adj" fmla="val 2854"/>
              </a:avLst>
            </a:prstGeom>
            <a:noFill/>
            <a:ln w="15875" cap="flat" cmpd="sng" algn="ctr">
              <a:solidFill>
                <a:schemeClr val="bg1">
                  <a:lumMod val="50000"/>
                  <a:alpha val="40000"/>
                </a:schemeClr>
              </a:solidFill>
              <a:prstDash val="sysDash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72" name="群組 71"/>
            <p:cNvGrpSpPr/>
            <p:nvPr/>
          </p:nvGrpSpPr>
          <p:grpSpPr>
            <a:xfrm rot="5400000">
              <a:off x="2480226" y="2259843"/>
              <a:ext cx="538678" cy="825500"/>
              <a:chOff x="2861891" y="2990852"/>
              <a:chExt cx="538678" cy="825500"/>
            </a:xfrm>
          </p:grpSpPr>
          <p:cxnSp>
            <p:nvCxnSpPr>
              <p:cNvPr id="73" name="直線接點 72"/>
              <p:cNvCxnSpPr/>
              <p:nvPr/>
            </p:nvCxnSpPr>
            <p:spPr>
              <a:xfrm>
                <a:off x="3057471" y="2990852"/>
                <a:ext cx="0" cy="8255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等腰三角形 73"/>
              <p:cNvSpPr/>
              <p:nvPr/>
            </p:nvSpPr>
            <p:spPr>
              <a:xfrm rot="5400000">
                <a:off x="3203881" y="3310533"/>
                <a:ext cx="243317" cy="15005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 rot="16200000">
                <a:off x="2861891" y="3191711"/>
                <a:ext cx="388620" cy="3886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endParaRPr lang="zh-TW" altLang="en-US" sz="16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77" name="直線接點 76"/>
            <p:cNvCxnSpPr/>
            <p:nvPr/>
          </p:nvCxnSpPr>
          <p:spPr>
            <a:xfrm rot="5400000">
              <a:off x="2767139" y="3038315"/>
              <a:ext cx="0" cy="8255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 rot="5400000">
              <a:off x="2749558" y="3865053"/>
              <a:ext cx="0" cy="8255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群組 118"/>
            <p:cNvGrpSpPr/>
            <p:nvPr/>
          </p:nvGrpSpPr>
          <p:grpSpPr>
            <a:xfrm>
              <a:off x="5101145" y="3654771"/>
              <a:ext cx="2386753" cy="829132"/>
              <a:chOff x="6356508" y="3608276"/>
              <a:chExt cx="2386753" cy="829132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6356508" y="3608276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113" name="直線接點 112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等腰三角形 113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90" name="群組 89"/>
              <p:cNvGrpSpPr/>
              <p:nvPr/>
            </p:nvGrpSpPr>
            <p:grpSpPr>
              <a:xfrm>
                <a:off x="7053288" y="3892444"/>
                <a:ext cx="238399" cy="221083"/>
                <a:chOff x="5976800" y="3318458"/>
                <a:chExt cx="238399" cy="221083"/>
              </a:xfrm>
            </p:grpSpPr>
            <p:sp>
              <p:nvSpPr>
                <p:cNvPr id="111" name="手繪多邊形 110"/>
                <p:cNvSpPr/>
                <p:nvPr/>
              </p:nvSpPr>
              <p:spPr>
                <a:xfrm>
                  <a:off x="59769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12" name="手繪多邊形 111"/>
                <p:cNvSpPr/>
                <p:nvPr/>
              </p:nvSpPr>
              <p:spPr>
                <a:xfrm flipV="1">
                  <a:off x="59768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118" name="群組 117"/>
              <p:cNvGrpSpPr/>
              <p:nvPr/>
            </p:nvGrpSpPr>
            <p:grpSpPr>
              <a:xfrm>
                <a:off x="7497238" y="3609743"/>
                <a:ext cx="1246023" cy="827665"/>
                <a:chOff x="7716313" y="3609743"/>
                <a:chExt cx="1246023" cy="827665"/>
              </a:xfrm>
            </p:grpSpPr>
            <p:grpSp>
              <p:nvGrpSpPr>
                <p:cNvPr id="92" name="群組 91"/>
                <p:cNvGrpSpPr/>
                <p:nvPr/>
              </p:nvGrpSpPr>
              <p:grpSpPr>
                <a:xfrm>
                  <a:off x="7716313" y="3611908"/>
                  <a:ext cx="538678" cy="825500"/>
                  <a:chOff x="2598420" y="2990850"/>
                  <a:chExt cx="538678" cy="825500"/>
                </a:xfrm>
              </p:grpSpPr>
              <p:sp>
                <p:nvSpPr>
                  <p:cNvPr id="109" name="等腰三角形 108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08" name="直線接點 107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群組 93"/>
                <p:cNvGrpSpPr/>
                <p:nvPr/>
              </p:nvGrpSpPr>
              <p:grpSpPr>
                <a:xfrm>
                  <a:off x="8423658" y="3609743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102" name="直線接點 101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等腰三角形 102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00" name="直線接點 99"/>
                <p:cNvCxnSpPr/>
                <p:nvPr/>
              </p:nvCxnSpPr>
              <p:spPr>
                <a:xfrm>
                  <a:off x="7898855" y="3616093"/>
                  <a:ext cx="72863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接點 98"/>
                <p:cNvCxnSpPr/>
                <p:nvPr/>
              </p:nvCxnSpPr>
              <p:spPr>
                <a:xfrm flipH="1">
                  <a:off x="7904569" y="4430191"/>
                  <a:ext cx="7229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" name="群組 119"/>
            <p:cNvGrpSpPr/>
            <p:nvPr/>
          </p:nvGrpSpPr>
          <p:grpSpPr>
            <a:xfrm>
              <a:off x="5101145" y="2388714"/>
              <a:ext cx="1679408" cy="829132"/>
              <a:chOff x="6356508" y="3608276"/>
              <a:chExt cx="1679408" cy="829132"/>
            </a:xfrm>
          </p:grpSpPr>
          <p:grpSp>
            <p:nvGrpSpPr>
              <p:cNvPr id="121" name="群組 120"/>
              <p:cNvGrpSpPr/>
              <p:nvPr/>
            </p:nvGrpSpPr>
            <p:grpSpPr>
              <a:xfrm>
                <a:off x="6356508" y="3608276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136" name="直線接點 135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等腰三角形 136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22" name="群組 121"/>
              <p:cNvGrpSpPr/>
              <p:nvPr/>
            </p:nvGrpSpPr>
            <p:grpSpPr>
              <a:xfrm>
                <a:off x="7053288" y="3892444"/>
                <a:ext cx="238399" cy="221083"/>
                <a:chOff x="5976800" y="3318458"/>
                <a:chExt cx="238399" cy="221083"/>
              </a:xfrm>
            </p:grpSpPr>
            <p:sp>
              <p:nvSpPr>
                <p:cNvPr id="134" name="手繪多邊形 133"/>
                <p:cNvSpPr/>
                <p:nvPr/>
              </p:nvSpPr>
              <p:spPr>
                <a:xfrm>
                  <a:off x="59769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35" name="手繪多邊形 134"/>
                <p:cNvSpPr/>
                <p:nvPr/>
              </p:nvSpPr>
              <p:spPr>
                <a:xfrm flipV="1">
                  <a:off x="59768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124" name="群組 123"/>
              <p:cNvGrpSpPr/>
              <p:nvPr/>
            </p:nvGrpSpPr>
            <p:grpSpPr>
              <a:xfrm>
                <a:off x="7497238" y="3611908"/>
                <a:ext cx="538678" cy="825500"/>
                <a:chOff x="2598420" y="2990850"/>
                <a:chExt cx="538678" cy="825500"/>
              </a:xfrm>
            </p:grpSpPr>
            <p:sp>
              <p:nvSpPr>
                <p:cNvPr id="132" name="等腰三角形 131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31" name="直線接點 130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424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2381250" y="1687095"/>
            <a:ext cx="8086725" cy="3659605"/>
            <a:chOff x="2381250" y="1687095"/>
            <a:chExt cx="8086725" cy="3659605"/>
          </a:xfrm>
        </p:grpSpPr>
        <p:sp>
          <p:nvSpPr>
            <p:cNvPr id="59" name="圓角矩形 58"/>
            <p:cNvSpPr/>
            <p:nvPr/>
          </p:nvSpPr>
          <p:spPr>
            <a:xfrm>
              <a:off x="2381250" y="1687095"/>
              <a:ext cx="8086725" cy="3659605"/>
            </a:xfrm>
            <a:prstGeom prst="roundRect">
              <a:avLst>
                <a:gd name="adj" fmla="val 2854"/>
              </a:avLst>
            </a:prstGeom>
            <a:solidFill>
              <a:srgbClr val="EEEEE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5663608" y="2950411"/>
              <a:ext cx="111927" cy="362571"/>
              <a:chOff x="2608198" y="3256575"/>
              <a:chExt cx="111927" cy="362571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2608198" y="3256575"/>
                <a:ext cx="111927" cy="111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608198" y="3507219"/>
                <a:ext cx="111927" cy="111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2522951" y="1824284"/>
              <a:ext cx="2963943" cy="3400105"/>
              <a:chOff x="2522951" y="1824284"/>
              <a:chExt cx="2963943" cy="3400105"/>
            </a:xfrm>
          </p:grpSpPr>
          <p:sp>
            <p:nvSpPr>
              <p:cNvPr id="3" name="橢圓 2"/>
              <p:cNvSpPr/>
              <p:nvPr/>
            </p:nvSpPr>
            <p:spPr>
              <a:xfrm>
                <a:off x="3810611" y="2968530"/>
                <a:ext cx="388620" cy="388620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tIns="21600" rIns="9000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/>
                  </a:rPr>
                  <a:t>e</a:t>
                </a:r>
                <a:endParaRPr kumimoji="0" lang="zh-TW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/>
                </a:endParaRPr>
              </a:p>
            </p:txBody>
          </p:sp>
          <p:sp>
            <p:nvSpPr>
              <p:cNvPr id="60" name="文字方塊 59"/>
              <p:cNvSpPr txBox="1"/>
              <p:nvPr/>
            </p:nvSpPr>
            <p:spPr>
              <a:xfrm>
                <a:off x="2745025" y="4485725"/>
                <a:ext cx="251979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任務語法中的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4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符號</a:t>
                </a:r>
                <a:endParaRPr lang="zh-TW" altLang="en-US" spc="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>
                <a:off x="2522951" y="1824284"/>
                <a:ext cx="2963943" cy="3389349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5930958" y="1824284"/>
              <a:ext cx="4384617" cy="3401318"/>
              <a:chOff x="5930958" y="1824284"/>
              <a:chExt cx="4384617" cy="3401318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6400459" y="2749550"/>
                <a:ext cx="538678" cy="825500"/>
                <a:chOff x="2598420" y="2990850"/>
                <a:chExt cx="538678" cy="825500"/>
              </a:xfrm>
            </p:grpSpPr>
            <p:cxnSp>
              <p:nvCxnSpPr>
                <p:cNvPr id="8" name="直線接點 7"/>
                <p:cNvCxnSpPr/>
                <p:nvPr/>
              </p:nvCxnSpPr>
              <p:spPr>
                <a:xfrm>
                  <a:off x="2794000" y="2990850"/>
                  <a:ext cx="0" cy="8255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等腰三角形 5"/>
                <p:cNvSpPr/>
                <p:nvPr/>
              </p:nvSpPr>
              <p:spPr>
                <a:xfrm rot="5400000">
                  <a:off x="2940410" y="3310531"/>
                  <a:ext cx="243317" cy="15005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598420" y="3191709"/>
                  <a:ext cx="388620" cy="3886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600" dirty="0" smtClean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C</a:t>
                  </a:r>
                  <a:endParaRPr lang="zh-TW" altLang="en-US" sz="16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5" name="群組 14"/>
              <p:cNvGrpSpPr/>
              <p:nvPr/>
            </p:nvGrpSpPr>
            <p:grpSpPr>
              <a:xfrm>
                <a:off x="7192489" y="3033718"/>
                <a:ext cx="238399" cy="221083"/>
                <a:chOff x="5976800" y="3318458"/>
                <a:chExt cx="238399" cy="221083"/>
              </a:xfrm>
            </p:grpSpPr>
            <p:sp>
              <p:nvSpPr>
                <p:cNvPr id="13" name="手繪多邊形 12"/>
                <p:cNvSpPr/>
                <p:nvPr/>
              </p:nvSpPr>
              <p:spPr>
                <a:xfrm>
                  <a:off x="5976975" y="3318458"/>
                  <a:ext cx="238224" cy="110992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  <p:sp>
              <p:nvSpPr>
                <p:cNvPr id="14" name="手繪多邊形 13"/>
                <p:cNvSpPr/>
                <p:nvPr/>
              </p:nvSpPr>
              <p:spPr>
                <a:xfrm flipV="1">
                  <a:off x="5976800" y="3429450"/>
                  <a:ext cx="238224" cy="110091"/>
                </a:xfrm>
                <a:custGeom>
                  <a:avLst/>
                  <a:gdLst>
                    <a:gd name="connsiteX0" fmla="*/ 0 w 419100"/>
                    <a:gd name="connsiteY0" fmla="*/ 0 h 195263"/>
                    <a:gd name="connsiteX1" fmla="*/ 419100 w 419100"/>
                    <a:gd name="connsiteY1" fmla="*/ 195263 h 195263"/>
                    <a:gd name="connsiteX2" fmla="*/ 102394 w 419100"/>
                    <a:gd name="connsiteY2" fmla="*/ 195263 h 195263"/>
                    <a:gd name="connsiteX3" fmla="*/ 0 w 419100"/>
                    <a:gd name="connsiteY3" fmla="*/ 0 h 195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195263">
                      <a:moveTo>
                        <a:pt x="0" y="0"/>
                      </a:moveTo>
                      <a:lnTo>
                        <a:pt x="419100" y="195263"/>
                      </a:lnTo>
                      <a:lnTo>
                        <a:pt x="102394" y="1952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新細明體" panose="02020500000000000000" pitchFamily="18" charset="-120"/>
                    <a:cs typeface="+mn-cs"/>
                    <a:sym typeface="Arial"/>
                  </a:endParaRPr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7760264" y="1969692"/>
                <a:ext cx="2255715" cy="2385215"/>
                <a:chOff x="4259580" y="2179795"/>
                <a:chExt cx="2255715" cy="2385215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4259580" y="2963285"/>
                  <a:ext cx="538678" cy="825500"/>
                  <a:chOff x="2598420" y="2990850"/>
                  <a:chExt cx="538678" cy="825500"/>
                </a:xfrm>
              </p:grpSpPr>
              <p:sp>
                <p:nvSpPr>
                  <p:cNvPr id="18" name="等腰三角形 17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7" name="直線接點 16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群組 19"/>
                <p:cNvGrpSpPr/>
                <p:nvPr/>
              </p:nvGrpSpPr>
              <p:grpSpPr>
                <a:xfrm rot="5400000">
                  <a:off x="5046043" y="3882921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1" name="直線接點 20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 rot="162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24" name="群組 23"/>
                <p:cNvGrpSpPr/>
                <p:nvPr/>
              </p:nvGrpSpPr>
              <p:grpSpPr>
                <a:xfrm rot="16200000">
                  <a:off x="5042633" y="2036384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5" name="直線接點 24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等腰三角形 25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 rot="5400000"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28" name="群組 27"/>
                <p:cNvGrpSpPr/>
                <p:nvPr/>
              </p:nvGrpSpPr>
              <p:grpSpPr>
                <a:xfrm>
                  <a:off x="5976617" y="2963174"/>
                  <a:ext cx="538678" cy="825500"/>
                  <a:chOff x="2598420" y="2990850"/>
                  <a:chExt cx="538678" cy="825500"/>
                </a:xfrm>
              </p:grpSpPr>
              <p:cxnSp>
                <p:nvCxnSpPr>
                  <p:cNvPr id="29" name="直線接點 28"/>
                  <p:cNvCxnSpPr/>
                  <p:nvPr/>
                </p:nvCxnSpPr>
                <p:spPr>
                  <a:xfrm>
                    <a:off x="2794000" y="2990850"/>
                    <a:ext cx="0" cy="8255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等腰三角形 29"/>
                  <p:cNvSpPr/>
                  <p:nvPr/>
                </p:nvSpPr>
                <p:spPr>
                  <a:xfrm rot="5400000">
                    <a:off x="2940410" y="3310531"/>
                    <a:ext cx="243317" cy="15005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2598420" y="3191709"/>
                    <a:ext cx="388620" cy="38862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6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</a:t>
                    </a:r>
                    <a:endParaRPr lang="zh-TW" altLang="en-US" sz="1600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grpSp>
              <p:nvGrpSpPr>
                <p:cNvPr id="48" name="群組 47"/>
                <p:cNvGrpSpPr/>
                <p:nvPr/>
              </p:nvGrpSpPr>
              <p:grpSpPr>
                <a:xfrm>
                  <a:off x="4442122" y="2512612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33" name="直線接點 32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接點 4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群組 48"/>
                <p:cNvGrpSpPr/>
                <p:nvPr/>
              </p:nvGrpSpPr>
              <p:grpSpPr>
                <a:xfrm rot="5400000">
                  <a:off x="5724722" y="2512612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0" name="直線接點 49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接點 50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群組 51"/>
                <p:cNvGrpSpPr/>
                <p:nvPr/>
              </p:nvGrpSpPr>
              <p:grpSpPr>
                <a:xfrm rot="10800000">
                  <a:off x="5721744" y="3775180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3" name="直線接點 52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接點 53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群組 54"/>
                <p:cNvGrpSpPr/>
                <p:nvPr/>
              </p:nvGrpSpPr>
              <p:grpSpPr>
                <a:xfrm rot="16200000">
                  <a:off x="4447834" y="3775179"/>
                  <a:ext cx="461207" cy="461207"/>
                  <a:chOff x="4445297" y="2490387"/>
                  <a:chExt cx="461207" cy="461207"/>
                </a:xfrm>
              </p:grpSpPr>
              <p:cxnSp>
                <p:nvCxnSpPr>
                  <p:cNvPr id="56" name="直線接點 55"/>
                  <p:cNvCxnSpPr/>
                  <p:nvPr/>
                </p:nvCxnSpPr>
                <p:spPr>
                  <a:xfrm>
                    <a:off x="4445297" y="2945245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線接點 56"/>
                  <p:cNvCxnSpPr/>
                  <p:nvPr/>
                </p:nvCxnSpPr>
                <p:spPr>
                  <a:xfrm rot="16200000">
                    <a:off x="4669512" y="2720991"/>
                    <a:ext cx="46120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文字方塊 60"/>
              <p:cNvSpPr txBox="1"/>
              <p:nvPr/>
            </p:nvSpPr>
            <p:spPr>
              <a:xfrm>
                <a:off x="6759332" y="4486938"/>
                <a:ext cx="271379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空間語法中的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/>
                </a:r>
                <a:b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2400" spc="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規則</a:t>
                </a:r>
                <a:endParaRPr lang="zh-TW" altLang="en-US" spc="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圓角矩形 66"/>
              <p:cNvSpPr/>
              <p:nvPr/>
            </p:nvSpPr>
            <p:spPr>
              <a:xfrm>
                <a:off x="5930958" y="1824284"/>
                <a:ext cx="4384617" cy="3389349"/>
              </a:xfrm>
              <a:prstGeom prst="roundRect">
                <a:avLst>
                  <a:gd name="adj" fmla="val 2854"/>
                </a:avLst>
              </a:prstGeom>
              <a:noFill/>
              <a:ln w="15875" cap="flat" cmpd="sng" algn="ctr">
                <a:solidFill>
                  <a:schemeClr val="bg1">
                    <a:lumMod val="50000"/>
                    <a:alpha val="40000"/>
                  </a:schemeClr>
                </a:solidFill>
                <a:prstDash val="sysDash"/>
              </a:ln>
              <a:effectLst/>
            </p:spPr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新細明體" panose="02020500000000000000" pitchFamily="18" charset="-120"/>
                  <a:cs typeface="+mn-cs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73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409248" y="1382660"/>
            <a:ext cx="6977468" cy="4154604"/>
            <a:chOff x="2409248" y="1382660"/>
            <a:chExt cx="6977468" cy="41546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0342" t="27680" r="67970" b="65484"/>
            <a:stretch/>
          </p:blipFill>
          <p:spPr>
            <a:xfrm>
              <a:off x="3224505" y="1897234"/>
              <a:ext cx="1338264" cy="2714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41925" t="11858" r="36543" b="55494"/>
            <a:stretch/>
          </p:blipFill>
          <p:spPr>
            <a:xfrm>
              <a:off x="5460106" y="1831821"/>
              <a:ext cx="1328738" cy="129643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70609" t="11637" r="7370" b="53342"/>
            <a:stretch/>
          </p:blipFill>
          <p:spPr>
            <a:xfrm>
              <a:off x="7620864" y="1784711"/>
              <a:ext cx="1358899" cy="13906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70443" t="56093" r="7370" b="11404"/>
            <a:stretch/>
          </p:blipFill>
          <p:spPr>
            <a:xfrm>
              <a:off x="7610545" y="3817001"/>
              <a:ext cx="1369218" cy="12906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1928" t="55973" r="36502" b="10037"/>
            <a:stretch/>
          </p:blipFill>
          <p:spPr>
            <a:xfrm>
              <a:off x="5457727" y="3787484"/>
              <a:ext cx="1331117" cy="13496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749" t="40760" r="65134" b="9254"/>
            <a:stretch/>
          </p:blipFill>
          <p:spPr>
            <a:xfrm>
              <a:off x="2447478" y="2871537"/>
              <a:ext cx="2239098" cy="224229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84500" y="1386926"/>
              <a:ext cx="1759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適應性函數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5400000">
              <a:off x="8021647" y="3308675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908752" y="2355732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31340" y="1382660"/>
              <a:ext cx="2181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地圖草圖</a:t>
              </a:r>
              <a:endParaRPr lang="en-US" sz="2000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3591" y="1384601"/>
              <a:ext cx="21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建立房間連結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40299" y="5137154"/>
              <a:ext cx="2763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地圖片段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07347" y="5137154"/>
              <a:ext cx="1975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演化用胚胎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09248" y="5137154"/>
              <a:ext cx="2315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完整關卡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776846" y="1843248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6903313" y="4272602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 rot="10800000">
              <a:off x="4790517" y="4272602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82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86834" y="1246301"/>
            <a:ext cx="8726322" cy="4632687"/>
            <a:chOff x="2922076" y="1382660"/>
            <a:chExt cx="8726322" cy="463268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0342" t="27680" r="67970" b="65484"/>
            <a:stretch/>
          </p:blipFill>
          <p:spPr>
            <a:xfrm>
              <a:off x="10099888" y="4745768"/>
              <a:ext cx="1338264" cy="2714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70443" t="56093" r="7370" b="11404"/>
            <a:stretch/>
          </p:blipFill>
          <p:spPr>
            <a:xfrm>
              <a:off x="7975345" y="4200632"/>
              <a:ext cx="1369218" cy="129063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1928" t="55973" r="36502" b="10037"/>
            <a:stretch/>
          </p:blipFill>
          <p:spPr>
            <a:xfrm>
              <a:off x="5842781" y="4204634"/>
              <a:ext cx="1331117" cy="134967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22076" y="1389040"/>
              <a:ext cx="2086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任務語法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rot="5400000">
              <a:off x="8386447" y="3627284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4768608" y="2331828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31340" y="1382660"/>
              <a:ext cx="2181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建立房間輪廓</a:t>
              </a:r>
              <a:endParaRPr lang="en-US" sz="2000" dirty="0" smtClean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3483" y="1393020"/>
              <a:ext cx="255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基於任務圖生成空間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4662" y="5615237"/>
              <a:ext cx="2047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地圖片段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72148" y="5601128"/>
              <a:ext cx="19756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演化用胚胎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86167" y="5615237"/>
              <a:ext cx="1741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完整關卡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920814" y="2331828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7301114" y="4689752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 rot="10800000">
              <a:off x="5168549" y="4689753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2" descr="https://lh3.googleusercontent.com/KHB8ewpNL9A3qfoMUUgylDciFKjyDDUxz0JYO0_vjo1Ix7rRM_KPgn7QQDqTp8RQtBdUWiuG9q_clbE-38rootbml5KFwsVY4suLxZ9Y8liuc8kTAa2NnD3snjZR1aWfS1meljJY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7" t="-738" r="10857" b="738"/>
            <a:stretch/>
          </p:blipFill>
          <p:spPr bwMode="auto">
            <a:xfrm>
              <a:off x="3269615" y="1829725"/>
              <a:ext cx="1391225" cy="139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/>
            <a:srcRect l="2485" t="15110" r="32896" b="20271"/>
            <a:stretch/>
          </p:blipFill>
          <p:spPr>
            <a:xfrm>
              <a:off x="7578015" y="1829946"/>
              <a:ext cx="1768967" cy="164865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r="36706" b="14197"/>
            <a:stretch/>
          </p:blipFill>
          <p:spPr>
            <a:xfrm>
              <a:off x="5425808" y="1829725"/>
              <a:ext cx="1384820" cy="140031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/>
            <a:srcRect l="33728" t="-199" r="22332" b="21049"/>
            <a:stretch/>
          </p:blipFill>
          <p:spPr>
            <a:xfrm>
              <a:off x="3272366" y="3787567"/>
              <a:ext cx="1768968" cy="176273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889286" y="5104736"/>
              <a:ext cx="1759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zh-TW" altLang="en-US" sz="2000" dirty="0" smtClean="0">
                  <a:solidFill>
                    <a:schemeClr val="tx1">
                      <a:lumMod val="9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適應性函數</a:t>
              </a:r>
              <a:endParaRPr lang="en-US" sz="2000" dirty="0">
                <a:solidFill>
                  <a:schemeClr val="tx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 rot="10800000">
              <a:off x="9402434" y="4689752"/>
              <a:ext cx="547014" cy="379434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39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246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Edzyl</dc:creator>
  <cp:lastModifiedBy>Ze-Hao Wang</cp:lastModifiedBy>
  <cp:revision>121</cp:revision>
  <dcterms:created xsi:type="dcterms:W3CDTF">2016-12-17T21:27:02Z</dcterms:created>
  <dcterms:modified xsi:type="dcterms:W3CDTF">2017-05-17T00:50:43Z</dcterms:modified>
</cp:coreProperties>
</file>