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8" r:id="rId11"/>
    <p:sldId id="274" r:id="rId12"/>
    <p:sldId id="276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20000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8464-0AC6-4522-8097-CE7D57522838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4E03-215B-4E36-9578-A222CF7DE2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2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003D-D8DE-451D-A915-8FDA4F31C6F1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群組 202"/>
          <p:cNvGrpSpPr/>
          <p:nvPr/>
        </p:nvGrpSpPr>
        <p:grpSpPr>
          <a:xfrm>
            <a:off x="149431" y="285998"/>
            <a:ext cx="11876864" cy="6296024"/>
            <a:chOff x="111331" y="184398"/>
            <a:chExt cx="11876864" cy="6296024"/>
          </a:xfrm>
        </p:grpSpPr>
        <p:sp>
          <p:nvSpPr>
            <p:cNvPr id="152" name="圓角矩形 151"/>
            <p:cNvSpPr/>
            <p:nvPr/>
          </p:nvSpPr>
          <p:spPr>
            <a:xfrm>
              <a:off x="1801583" y="184398"/>
              <a:ext cx="8028218" cy="6296024"/>
            </a:xfrm>
            <a:prstGeom prst="roundRect">
              <a:avLst>
                <a:gd name="adj" fmla="val 1442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6559065" y="1146422"/>
              <a:ext cx="2850388" cy="3767139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2952868" y="1146422"/>
              <a:ext cx="2850388" cy="4781550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182641" y="1896671"/>
              <a:ext cx="2390839" cy="1675860"/>
            </a:xfrm>
            <a:prstGeom prst="roundRect">
              <a:avLst>
                <a:gd name="adj" fmla="val 285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kern="0" spc="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任務語法</a:t>
              </a:r>
              <a:endParaRPr lang="en-US" altLang="zh-TW" sz="1600" kern="0" spc="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(</a:t>
              </a:r>
              <a:r>
                <a:rPr kumimoji="0" lang="zh-TW" altLang="en-US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以圖形語法生成任務</a:t>
              </a: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TW" sz="1100" kern="0" spc="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100" b="0" i="0" u="none" strike="noStrike" kern="0" cap="none" spc="2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TW" sz="1100" kern="0" spc="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100" b="0" i="0" u="none" strike="noStrike" kern="0" cap="none" spc="2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6788840" y="2811071"/>
              <a:ext cx="2390839" cy="770597"/>
            </a:xfrm>
            <a:prstGeom prst="roundRect">
              <a:avLst>
                <a:gd name="adj" fmla="val 285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kern="0" spc="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</a:t>
              </a:r>
              <a:r>
                <a:rPr lang="zh-TW" altLang="en-US" sz="1600" kern="0" spc="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間</a:t>
              </a:r>
              <a:r>
                <a:rPr lang="zh-TW" altLang="en-US" sz="1600" kern="0" spc="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語法</a:t>
              </a:r>
              <a:endParaRPr lang="en-US" altLang="zh-TW" sz="1600" kern="0" spc="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(</a:t>
              </a:r>
              <a:r>
                <a:rPr kumimoji="0" lang="zh-TW" altLang="en-US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以形狀語法生成空間</a:t>
              </a: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)</a:t>
              </a:r>
              <a:endParaRPr kumimoji="0" lang="zh-TW" altLang="en-US" sz="11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3182641" y="3814392"/>
              <a:ext cx="2390839" cy="770597"/>
            </a:xfrm>
            <a:prstGeom prst="roundRect">
              <a:avLst>
                <a:gd name="adj" fmla="val 285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kern="0" spc="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加入鎖與鑰匙機制</a:t>
              </a:r>
              <a:endParaRPr kumimoji="0" lang="zh-TW" altLang="en-US" sz="16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6788840" y="1896670"/>
              <a:ext cx="2390839" cy="681677"/>
            </a:xfrm>
            <a:prstGeom prst="roundRect">
              <a:avLst>
                <a:gd name="adj" fmla="val 285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kern="0" spc="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建造指令</a:t>
              </a:r>
              <a:endParaRPr lang="en-US" altLang="zh-TW" sz="1600" kern="0" spc="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(</a:t>
              </a:r>
              <a:r>
                <a:rPr kumimoji="0" lang="zh-TW" altLang="en-US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基於任務圖來生成同構空間</a:t>
              </a:r>
              <a:r>
                <a:rPr kumimoji="0" lang="en-US" altLang="zh-TW" sz="11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)</a:t>
              </a:r>
              <a:endParaRPr kumimoji="0" lang="zh-TW" altLang="en-US" sz="11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7" name="肘形接點 36"/>
            <p:cNvCxnSpPr>
              <a:stCxn id="30" idx="2"/>
              <a:endCxn id="30" idx="0"/>
            </p:cNvCxnSpPr>
            <p:nvPr/>
          </p:nvCxnSpPr>
          <p:spPr>
            <a:xfrm rot="5400000" flipH="1">
              <a:off x="1987287" y="3537197"/>
              <a:ext cx="4781550" cy="12700"/>
            </a:xfrm>
            <a:prstGeom prst="bentConnector5">
              <a:avLst>
                <a:gd name="adj1" fmla="val -4781"/>
                <a:gd name="adj2" fmla="val 13022000"/>
                <a:gd name="adj3" fmla="val 104781"/>
              </a:avLst>
            </a:prstGeom>
            <a:ln w="34925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568412" y="1350703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生成任務圖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3615901" y="5081449"/>
              <a:ext cx="1524316" cy="483723"/>
            </a:xfrm>
            <a:prstGeom prst="roundRect">
              <a:avLst>
                <a:gd name="adj" fmla="val 285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任務圖</a:t>
              </a:r>
              <a:endParaRPr kumimoji="0" lang="zh-TW" altLang="en-US" sz="16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65" name="肘形接點 64"/>
            <p:cNvCxnSpPr>
              <a:stCxn id="61" idx="3"/>
              <a:endCxn id="57" idx="0"/>
            </p:cNvCxnSpPr>
            <p:nvPr/>
          </p:nvCxnSpPr>
          <p:spPr>
            <a:xfrm flipV="1">
              <a:off x="5140217" y="1146422"/>
              <a:ext cx="2844042" cy="4176889"/>
            </a:xfrm>
            <a:prstGeom prst="bentConnector4">
              <a:avLst>
                <a:gd name="adj1" fmla="val 41355"/>
                <a:gd name="adj2" fmla="val 105473"/>
              </a:avLst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7174610" y="1353260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生成空間圖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3074624" y="1228919"/>
              <a:ext cx="2619575" cy="4622853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6674471" y="1228919"/>
              <a:ext cx="2619575" cy="3603678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107" name="直線單箭頭接點 106"/>
            <p:cNvCxnSpPr>
              <a:stCxn id="31" idx="2"/>
              <a:endCxn id="33" idx="0"/>
            </p:cNvCxnSpPr>
            <p:nvPr/>
          </p:nvCxnSpPr>
          <p:spPr>
            <a:xfrm>
              <a:off x="4378061" y="3572531"/>
              <a:ext cx="0" cy="241861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33" idx="2"/>
              <a:endCxn id="61" idx="0"/>
            </p:cNvCxnSpPr>
            <p:nvPr/>
          </p:nvCxnSpPr>
          <p:spPr>
            <a:xfrm flipH="1">
              <a:off x="4378059" y="4584989"/>
              <a:ext cx="2" cy="49646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2019399" y="3610936"/>
              <a:ext cx="615553" cy="236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依照需求來定義多組</a:t>
              </a:r>
              <a:r>
                <a:rPr lang="en-US" altLang="zh-TW" sz="1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任務改寫系統並進行迭代</a:t>
              </a:r>
              <a:endParaRPr lang="zh-TW" altLang="en-US" sz="1400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5891348" y="2346566"/>
              <a:ext cx="400110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最終的任務圖</a:t>
              </a:r>
              <a:endParaRPr lang="zh-TW" altLang="en-US" sz="1400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>
              <a:off x="7222101" y="4078128"/>
              <a:ext cx="1524316" cy="483723"/>
            </a:xfrm>
            <a:prstGeom prst="roundRect">
              <a:avLst>
                <a:gd name="adj" fmla="val 285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20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空間圖</a:t>
              </a:r>
              <a:endParaRPr kumimoji="0" lang="zh-TW" altLang="en-US" sz="1600" b="0" i="0" u="none" strike="noStrike" kern="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124" name="直線單箭頭接點 123"/>
            <p:cNvCxnSpPr>
              <a:stCxn id="32" idx="2"/>
              <a:endCxn id="123" idx="0"/>
            </p:cNvCxnSpPr>
            <p:nvPr/>
          </p:nvCxnSpPr>
          <p:spPr>
            <a:xfrm flipH="1">
              <a:off x="7984259" y="3581668"/>
              <a:ext cx="1" cy="49646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圓角矩形 141"/>
            <p:cNvSpPr/>
            <p:nvPr/>
          </p:nvSpPr>
          <p:spPr>
            <a:xfrm>
              <a:off x="3332313" y="2769323"/>
              <a:ext cx="2104198" cy="626572"/>
            </a:xfrm>
            <a:prstGeom prst="roundRect">
              <a:avLst>
                <a:gd name="adj" fmla="val 2854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kumimoji="0" lang="zh-TW" altLang="en-US" sz="1200" b="0" i="0" u="none" strike="noStrike" kern="0" cap="none" spc="20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支援 </a:t>
              </a:r>
              <a:r>
                <a:rPr kumimoji="0" lang="en-US" altLang="zh-TW" sz="1200" b="0" i="0" u="none" strike="noStrike" kern="0" cap="none" spc="20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Machinations</a:t>
              </a:r>
              <a:endParaRPr lang="en-US" altLang="zh-TW" sz="1800" kern="0" spc="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>
                <a:defRPr/>
              </a:pPr>
              <a:r>
                <a:rPr lang="en-US" altLang="zh-TW" sz="1100" kern="0" spc="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0" spc="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用以呈現反饋結構</a:t>
              </a:r>
              <a:r>
                <a:rPr lang="en-US" altLang="zh-TW" sz="1100" kern="0" spc="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1100" kern="0" spc="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44" name="直線單箭頭接點 143"/>
            <p:cNvCxnSpPr>
              <a:stCxn id="34" idx="2"/>
              <a:endCxn id="32" idx="0"/>
            </p:cNvCxnSpPr>
            <p:nvPr/>
          </p:nvCxnSpPr>
          <p:spPr>
            <a:xfrm>
              <a:off x="7984260" y="2578347"/>
              <a:ext cx="0" cy="232724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/>
            <p:cNvSpPr txBox="1"/>
            <p:nvPr/>
          </p:nvSpPr>
          <p:spPr>
            <a:xfrm>
              <a:off x="4627502" y="321714"/>
              <a:ext cx="2763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自動化關卡生成工具</a:t>
              </a:r>
              <a:endParaRPr lang="zh-TW" altLang="en-US" sz="2000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63" name="群組 162"/>
            <p:cNvGrpSpPr/>
            <p:nvPr/>
          </p:nvGrpSpPr>
          <p:grpSpPr>
            <a:xfrm>
              <a:off x="111331" y="1715709"/>
              <a:ext cx="1730388" cy="2528056"/>
              <a:chOff x="46378" y="1273122"/>
              <a:chExt cx="2093820" cy="3069995"/>
            </a:xfrm>
          </p:grpSpPr>
          <p:grpSp>
            <p:nvGrpSpPr>
              <p:cNvPr id="161" name="群組 160"/>
              <p:cNvGrpSpPr/>
              <p:nvPr/>
            </p:nvGrpSpPr>
            <p:grpSpPr>
              <a:xfrm>
                <a:off x="46378" y="2138026"/>
                <a:ext cx="2040621" cy="2205091"/>
                <a:chOff x="-33566" y="1940873"/>
                <a:chExt cx="2040621" cy="2205091"/>
              </a:xfrm>
            </p:grpSpPr>
            <p:pic>
              <p:nvPicPr>
                <p:cNvPr id="154" name="圖片 1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861" y="1940873"/>
                  <a:ext cx="1257365" cy="1257365"/>
                </a:xfrm>
                <a:prstGeom prst="rect">
                  <a:avLst/>
                </a:prstGeom>
              </p:spPr>
            </p:pic>
            <p:pic>
              <p:nvPicPr>
                <p:cNvPr id="159" name="圖片 1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690" y="2498129"/>
                  <a:ext cx="1257365" cy="1257365"/>
                </a:xfrm>
                <a:prstGeom prst="rect">
                  <a:avLst/>
                </a:prstGeom>
              </p:spPr>
            </p:pic>
            <p:pic>
              <p:nvPicPr>
                <p:cNvPr id="160" name="圖片 1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566" y="2888599"/>
                  <a:ext cx="1257365" cy="1257365"/>
                </a:xfrm>
                <a:prstGeom prst="rect">
                  <a:avLst/>
                </a:prstGeom>
              </p:spPr>
            </p:pic>
          </p:grpSp>
          <p:sp>
            <p:nvSpPr>
              <p:cNvPr id="162" name="文字方塊 161"/>
              <p:cNvSpPr txBox="1"/>
              <p:nvPr/>
            </p:nvSpPr>
            <p:spPr>
              <a:xfrm>
                <a:off x="100257" y="1273122"/>
                <a:ext cx="2039941" cy="82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終端用戶</a:t>
                </a:r>
                <a:endParaRPr lang="en-US" altLang="zh-TW" sz="20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遊戲設計師</a:t>
                </a:r>
                <a:endParaRPr lang="zh-TW" altLang="en-US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3" name="群組 172"/>
            <p:cNvGrpSpPr/>
            <p:nvPr/>
          </p:nvGrpSpPr>
          <p:grpSpPr>
            <a:xfrm>
              <a:off x="10221097" y="1535820"/>
              <a:ext cx="1767098" cy="1787073"/>
              <a:chOff x="10361715" y="1191004"/>
              <a:chExt cx="1767098" cy="1787073"/>
            </a:xfrm>
          </p:grpSpPr>
          <p:pic>
            <p:nvPicPr>
              <p:cNvPr id="165" name="圖片 16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6897" y="1514582"/>
                <a:ext cx="1463495" cy="1463495"/>
              </a:xfrm>
              <a:prstGeom prst="rect">
                <a:avLst/>
              </a:prstGeom>
            </p:spPr>
          </p:pic>
          <p:sp>
            <p:nvSpPr>
              <p:cNvPr id="171" name="文字方塊 170"/>
              <p:cNvSpPr txBox="1"/>
              <p:nvPr/>
            </p:nvSpPr>
            <p:spPr>
              <a:xfrm>
                <a:off x="10361715" y="1191004"/>
                <a:ext cx="1767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</a:t>
                </a:r>
                <a:r>
                  <a:rPr lang="zh-TW" altLang="en-US" sz="20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endParaRPr lang="zh-TW" altLang="en-US" sz="2000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10231224" y="3962002"/>
              <a:ext cx="1746843" cy="1887154"/>
              <a:chOff x="10371843" y="3678018"/>
              <a:chExt cx="1746843" cy="1887154"/>
            </a:xfrm>
          </p:grpSpPr>
          <p:pic>
            <p:nvPicPr>
              <p:cNvPr id="170" name="圖片 1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6897" y="4108436"/>
                <a:ext cx="1456736" cy="1456736"/>
              </a:xfrm>
              <a:prstGeom prst="rect">
                <a:avLst/>
              </a:prstGeom>
            </p:spPr>
          </p:pic>
          <p:sp>
            <p:nvSpPr>
              <p:cNvPr id="172" name="文字方塊 171"/>
              <p:cNvSpPr txBox="1"/>
              <p:nvPr/>
            </p:nvSpPr>
            <p:spPr>
              <a:xfrm>
                <a:off x="10371843" y="3678018"/>
                <a:ext cx="1746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遊戲關卡</a:t>
                </a:r>
                <a:endParaRPr lang="zh-TW" altLang="en-US" sz="2000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75" name="肘形接點 174"/>
            <p:cNvCxnSpPr>
              <a:stCxn id="123" idx="2"/>
              <a:endCxn id="171" idx="0"/>
            </p:cNvCxnSpPr>
            <p:nvPr/>
          </p:nvCxnSpPr>
          <p:spPr>
            <a:xfrm rot="5400000" flipH="1" flipV="1">
              <a:off x="8031436" y="1488642"/>
              <a:ext cx="3026031" cy="3120387"/>
            </a:xfrm>
            <a:prstGeom prst="bentConnector5">
              <a:avLst>
                <a:gd name="adj1" fmla="val -21404"/>
                <a:gd name="adj2" fmla="val 51718"/>
                <a:gd name="adj3" fmla="val 121824"/>
              </a:avLst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/>
            <p:cNvCxnSpPr>
              <a:stCxn id="165" idx="2"/>
              <a:endCxn id="172" idx="0"/>
            </p:cNvCxnSpPr>
            <p:nvPr/>
          </p:nvCxnSpPr>
          <p:spPr>
            <a:xfrm flipH="1">
              <a:off x="11104646" y="3322893"/>
              <a:ext cx="3381" cy="6391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接點 191"/>
            <p:cNvCxnSpPr/>
            <p:nvPr/>
          </p:nvCxnSpPr>
          <p:spPr>
            <a:xfrm>
              <a:off x="1670763" y="3404521"/>
              <a:ext cx="1045477" cy="1"/>
            </a:xfrm>
            <a:prstGeom prst="bentConnector3">
              <a:avLst>
                <a:gd name="adj1" fmla="val 50000"/>
              </a:avLst>
            </a:prstGeom>
            <a:ln w="3492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6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2381250" y="1687095"/>
            <a:ext cx="8086725" cy="3659605"/>
            <a:chOff x="2381250" y="1687095"/>
            <a:chExt cx="8086725" cy="3659605"/>
          </a:xfrm>
        </p:grpSpPr>
        <p:sp>
          <p:nvSpPr>
            <p:cNvPr id="59" name="圓角矩形 58"/>
            <p:cNvSpPr/>
            <p:nvPr/>
          </p:nvSpPr>
          <p:spPr>
            <a:xfrm>
              <a:off x="2381250" y="1687095"/>
              <a:ext cx="8086725" cy="3659605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5663608" y="2950411"/>
              <a:ext cx="111927" cy="362571"/>
              <a:chOff x="2608198" y="3256575"/>
              <a:chExt cx="111927" cy="36257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608198" y="3256575"/>
                <a:ext cx="111927" cy="111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608198" y="3507219"/>
                <a:ext cx="111927" cy="111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2522951" y="1824284"/>
              <a:ext cx="2963943" cy="3400105"/>
              <a:chOff x="2522951" y="1824284"/>
              <a:chExt cx="2963943" cy="3400105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3810611" y="2968530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e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745025" y="4485725"/>
                <a:ext cx="251979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任務語法中的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符號</a:t>
                </a:r>
                <a:endParaRPr lang="zh-TW" altLang="en-US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>
                <a:off x="2522951" y="1824284"/>
                <a:ext cx="2963943" cy="3389349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5930958" y="1824284"/>
              <a:ext cx="4384617" cy="3401318"/>
              <a:chOff x="5930958" y="1824284"/>
              <a:chExt cx="4384617" cy="3401318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6400459" y="2749550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8" name="直線接點 7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等腰三角形 5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7192489" y="3033718"/>
                <a:ext cx="238399" cy="221083"/>
                <a:chOff x="5976800" y="3318458"/>
                <a:chExt cx="238399" cy="221083"/>
              </a:xfrm>
            </p:grpSpPr>
            <p:sp>
              <p:nvSpPr>
                <p:cNvPr id="13" name="手繪多邊形 12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4" name="手繪多邊形 13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7760264" y="1969692"/>
                <a:ext cx="2255715" cy="2385215"/>
                <a:chOff x="4259580" y="2179795"/>
                <a:chExt cx="2255715" cy="2385215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4259580" y="2963285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8" name="等腰三角形 17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7" name="直線接點 16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群組 19"/>
                <p:cNvGrpSpPr/>
                <p:nvPr/>
              </p:nvGrpSpPr>
              <p:grpSpPr>
                <a:xfrm rot="5400000">
                  <a:off x="5046043" y="3882921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1" name="直線接點 20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 rot="162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4" name="群組 23"/>
                <p:cNvGrpSpPr/>
                <p:nvPr/>
              </p:nvGrpSpPr>
              <p:grpSpPr>
                <a:xfrm rot="16200000">
                  <a:off x="5042633" y="203638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5" name="直線接點 24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等腰三角形 25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 rot="54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5976617" y="296317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9" name="直線接點 28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等腰三角形 29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48" name="群組 47"/>
                <p:cNvGrpSpPr/>
                <p:nvPr/>
              </p:nvGrpSpPr>
              <p:grpSpPr>
                <a:xfrm>
                  <a:off x="44421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33" name="直線接點 3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群組 48"/>
                <p:cNvGrpSpPr/>
                <p:nvPr/>
              </p:nvGrpSpPr>
              <p:grpSpPr>
                <a:xfrm rot="5400000">
                  <a:off x="57247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0" name="直線接點 49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接點 50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群組 51"/>
                <p:cNvGrpSpPr/>
                <p:nvPr/>
              </p:nvGrpSpPr>
              <p:grpSpPr>
                <a:xfrm rot="10800000">
                  <a:off x="5721744" y="3775180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3" name="直線接點 5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接點 53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群組 54"/>
                <p:cNvGrpSpPr/>
                <p:nvPr/>
              </p:nvGrpSpPr>
              <p:grpSpPr>
                <a:xfrm rot="16200000">
                  <a:off x="4447834" y="3775179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6" name="直線接點 55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文字方塊 60"/>
              <p:cNvSpPr txBox="1"/>
              <p:nvPr/>
            </p:nvSpPr>
            <p:spPr>
              <a:xfrm>
                <a:off x="6759332" y="4486938"/>
                <a:ext cx="27137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空間語法中的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規則</a:t>
                </a:r>
                <a:endParaRPr lang="zh-TW" altLang="en-US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圓角矩形 66"/>
              <p:cNvSpPr/>
              <p:nvPr/>
            </p:nvSpPr>
            <p:spPr>
              <a:xfrm>
                <a:off x="5930958" y="1824284"/>
                <a:ext cx="4384617" cy="3389349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3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群組 957"/>
          <p:cNvGrpSpPr/>
          <p:nvPr/>
        </p:nvGrpSpPr>
        <p:grpSpPr>
          <a:xfrm>
            <a:off x="4350707" y="2405098"/>
            <a:ext cx="3210898" cy="1971835"/>
            <a:chOff x="4391982" y="569948"/>
            <a:chExt cx="3210898" cy="1971835"/>
          </a:xfrm>
        </p:grpSpPr>
        <p:sp>
          <p:nvSpPr>
            <p:cNvPr id="3" name="圓角矩形 2"/>
            <p:cNvSpPr/>
            <p:nvPr/>
          </p:nvSpPr>
          <p:spPr>
            <a:xfrm>
              <a:off x="4391982" y="569948"/>
              <a:ext cx="3210898" cy="1971835"/>
            </a:xfrm>
            <a:prstGeom prst="roundRect">
              <a:avLst>
                <a:gd name="adj" fmla="val 181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78" name="橢圓 277"/>
            <p:cNvSpPr/>
            <p:nvPr/>
          </p:nvSpPr>
          <p:spPr>
            <a:xfrm>
              <a:off x="6820661" y="997671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282" name="直線單箭頭接點 281"/>
            <p:cNvCxnSpPr/>
            <p:nvPr/>
          </p:nvCxnSpPr>
          <p:spPr>
            <a:xfrm>
              <a:off x="5178603" y="1306490"/>
              <a:ext cx="645828" cy="56363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97" name="橢圓 396"/>
            <p:cNvSpPr/>
            <p:nvPr/>
          </p:nvSpPr>
          <p:spPr>
            <a:xfrm>
              <a:off x="5857054" y="1821103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404" name="群組 403"/>
            <p:cNvGrpSpPr/>
            <p:nvPr/>
          </p:nvGrpSpPr>
          <p:grpSpPr>
            <a:xfrm>
              <a:off x="6840446" y="1805066"/>
              <a:ext cx="273542" cy="317355"/>
              <a:chOff x="1987033" y="3434022"/>
              <a:chExt cx="273542" cy="317355"/>
            </a:xfrm>
          </p:grpSpPr>
          <p:grpSp>
            <p:nvGrpSpPr>
              <p:cNvPr id="405" name="群組 404"/>
              <p:cNvGrpSpPr/>
              <p:nvPr/>
            </p:nvGrpSpPr>
            <p:grpSpPr>
              <a:xfrm rot="5400000">
                <a:off x="1965149" y="3455952"/>
                <a:ext cx="317309" cy="273542"/>
                <a:chOff x="2956560" y="1965960"/>
                <a:chExt cx="1051865" cy="906780"/>
              </a:xfrm>
            </p:grpSpPr>
            <p:sp>
              <p:nvSpPr>
                <p:cNvPr id="407" name="等腰三角形 406"/>
                <p:cNvSpPr/>
                <p:nvPr/>
              </p:nvSpPr>
              <p:spPr>
                <a:xfrm>
                  <a:off x="2956560" y="1965960"/>
                  <a:ext cx="1051865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408" name="等腰三角形 407"/>
                <p:cNvSpPr/>
                <p:nvPr/>
              </p:nvSpPr>
              <p:spPr>
                <a:xfrm>
                  <a:off x="3124201" y="2171436"/>
                  <a:ext cx="716280" cy="61748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cxnSp>
            <p:nvCxnSpPr>
              <p:cNvPr id="406" name="直線接點 405"/>
              <p:cNvCxnSpPr/>
              <p:nvPr/>
            </p:nvCxnSpPr>
            <p:spPr>
              <a:xfrm>
                <a:off x="2098037" y="3434022"/>
                <a:ext cx="0" cy="3173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群組 456"/>
            <p:cNvGrpSpPr/>
            <p:nvPr/>
          </p:nvGrpSpPr>
          <p:grpSpPr>
            <a:xfrm>
              <a:off x="5824322" y="883056"/>
              <a:ext cx="371197" cy="382183"/>
              <a:chOff x="4526746" y="3137003"/>
              <a:chExt cx="371197" cy="382183"/>
            </a:xfrm>
          </p:grpSpPr>
          <p:sp>
            <p:nvSpPr>
              <p:cNvPr id="458" name="等腰三角形 457"/>
              <p:cNvSpPr/>
              <p:nvPr/>
            </p:nvSpPr>
            <p:spPr>
              <a:xfrm>
                <a:off x="4526746" y="3245643"/>
                <a:ext cx="317309" cy="273543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59" name="文字方塊 458"/>
              <p:cNvSpPr txBox="1"/>
              <p:nvPr/>
            </p:nvSpPr>
            <p:spPr>
              <a:xfrm>
                <a:off x="4699855" y="3137003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466" name="直線單箭頭接點 465"/>
            <p:cNvCxnSpPr/>
            <p:nvPr/>
          </p:nvCxnSpPr>
          <p:spPr>
            <a:xfrm flipH="1">
              <a:off x="5196627" y="1979689"/>
              <a:ext cx="63757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36" name="文字方塊 535"/>
            <p:cNvSpPr txBox="1"/>
            <p:nvPr/>
          </p:nvSpPr>
          <p:spPr>
            <a:xfrm>
              <a:off x="6392805" y="1316609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endPara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48" name="群組 547"/>
            <p:cNvGrpSpPr/>
            <p:nvPr/>
          </p:nvGrpSpPr>
          <p:grpSpPr>
            <a:xfrm>
              <a:off x="4831774" y="1759027"/>
              <a:ext cx="463867" cy="363349"/>
              <a:chOff x="3958701" y="3911018"/>
              <a:chExt cx="463867" cy="363349"/>
            </a:xfrm>
          </p:grpSpPr>
          <p:sp>
            <p:nvSpPr>
              <p:cNvPr id="280" name="等腰三角形 279"/>
              <p:cNvSpPr/>
              <p:nvPr/>
            </p:nvSpPr>
            <p:spPr>
              <a:xfrm rot="10800000">
                <a:off x="3958701" y="4000825"/>
                <a:ext cx="317309" cy="273542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sng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47" name="文字方塊 546"/>
              <p:cNvSpPr txBox="1"/>
              <p:nvPr/>
            </p:nvSpPr>
            <p:spPr>
              <a:xfrm>
                <a:off x="4224480" y="3911018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37" name="群組 636"/>
            <p:cNvGrpSpPr/>
            <p:nvPr/>
          </p:nvGrpSpPr>
          <p:grpSpPr>
            <a:xfrm>
              <a:off x="4832865" y="878867"/>
              <a:ext cx="371197" cy="382183"/>
              <a:chOff x="4526746" y="3137003"/>
              <a:chExt cx="371197" cy="382183"/>
            </a:xfrm>
          </p:grpSpPr>
          <p:sp>
            <p:nvSpPr>
              <p:cNvPr id="638" name="等腰三角形 637"/>
              <p:cNvSpPr/>
              <p:nvPr/>
            </p:nvSpPr>
            <p:spPr>
              <a:xfrm>
                <a:off x="4526746" y="3245643"/>
                <a:ext cx="317309" cy="273543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39" name="文字方塊 638"/>
              <p:cNvSpPr txBox="1"/>
              <p:nvPr/>
            </p:nvSpPr>
            <p:spPr>
              <a:xfrm>
                <a:off x="4699855" y="3137003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44" name="直線單箭頭接點 643"/>
            <p:cNvCxnSpPr/>
            <p:nvPr/>
          </p:nvCxnSpPr>
          <p:spPr>
            <a:xfrm>
              <a:off x="5988860" y="1300163"/>
              <a:ext cx="0" cy="4841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49" name="直線單箭頭接點 648"/>
            <p:cNvCxnSpPr/>
            <p:nvPr/>
          </p:nvCxnSpPr>
          <p:spPr>
            <a:xfrm>
              <a:off x="6161281" y="1979689"/>
              <a:ext cx="65461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52" name="直線單箭頭接點 651"/>
            <p:cNvCxnSpPr/>
            <p:nvPr/>
          </p:nvCxnSpPr>
          <p:spPr>
            <a:xfrm flipV="1">
              <a:off x="6951450" y="1300163"/>
              <a:ext cx="0" cy="4841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grpSp>
          <p:nvGrpSpPr>
            <p:cNvPr id="655" name="群組 654"/>
            <p:cNvGrpSpPr/>
            <p:nvPr/>
          </p:nvGrpSpPr>
          <p:grpSpPr>
            <a:xfrm>
              <a:off x="6023481" y="1465091"/>
              <a:ext cx="79772" cy="79772"/>
              <a:chOff x="8183176" y="3460678"/>
              <a:chExt cx="79772" cy="79772"/>
            </a:xfrm>
          </p:grpSpPr>
          <p:sp>
            <p:nvSpPr>
              <p:cNvPr id="658" name="矩形 657"/>
              <p:cNvSpPr/>
              <p:nvPr/>
            </p:nvSpPr>
            <p:spPr>
              <a:xfrm>
                <a:off x="8183176" y="3460678"/>
                <a:ext cx="79772" cy="7977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59" name="橢圓 658"/>
              <p:cNvSpPr/>
              <p:nvPr/>
            </p:nvSpPr>
            <p:spPr>
              <a:xfrm>
                <a:off x="8197239" y="3472760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0" name="橢圓 659"/>
              <p:cNvSpPr/>
              <p:nvPr/>
            </p:nvSpPr>
            <p:spPr>
              <a:xfrm>
                <a:off x="8240101" y="3472758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1" name="橢圓 660"/>
              <p:cNvSpPr/>
              <p:nvPr/>
            </p:nvSpPr>
            <p:spPr>
              <a:xfrm>
                <a:off x="8218668" y="3491806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2" name="橢圓 661"/>
              <p:cNvSpPr/>
              <p:nvPr/>
            </p:nvSpPr>
            <p:spPr>
              <a:xfrm>
                <a:off x="8197238" y="3515621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3" name="橢圓 662"/>
              <p:cNvSpPr/>
              <p:nvPr/>
            </p:nvSpPr>
            <p:spPr>
              <a:xfrm>
                <a:off x="8240100" y="3515619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664" name="群組 663"/>
            <p:cNvGrpSpPr/>
            <p:nvPr/>
          </p:nvGrpSpPr>
          <p:grpSpPr>
            <a:xfrm>
              <a:off x="5514193" y="1486525"/>
              <a:ext cx="79772" cy="79772"/>
              <a:chOff x="8183176" y="3460678"/>
              <a:chExt cx="79772" cy="79772"/>
            </a:xfrm>
          </p:grpSpPr>
          <p:sp>
            <p:nvSpPr>
              <p:cNvPr id="665" name="矩形 664"/>
              <p:cNvSpPr/>
              <p:nvPr/>
            </p:nvSpPr>
            <p:spPr>
              <a:xfrm>
                <a:off x="8183176" y="3460678"/>
                <a:ext cx="79772" cy="7977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6" name="橢圓 665"/>
              <p:cNvSpPr/>
              <p:nvPr/>
            </p:nvSpPr>
            <p:spPr>
              <a:xfrm>
                <a:off x="8197239" y="3472760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7" name="橢圓 666"/>
              <p:cNvSpPr/>
              <p:nvPr/>
            </p:nvSpPr>
            <p:spPr>
              <a:xfrm>
                <a:off x="8240101" y="3472758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8" name="橢圓 667"/>
              <p:cNvSpPr/>
              <p:nvPr/>
            </p:nvSpPr>
            <p:spPr>
              <a:xfrm>
                <a:off x="8218668" y="3491806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69" name="橢圓 668"/>
              <p:cNvSpPr/>
              <p:nvPr/>
            </p:nvSpPr>
            <p:spPr>
              <a:xfrm>
                <a:off x="8197238" y="3515621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0" name="橢圓 669"/>
              <p:cNvSpPr/>
              <p:nvPr/>
            </p:nvSpPr>
            <p:spPr>
              <a:xfrm>
                <a:off x="8240100" y="3515619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671" name="群組 670"/>
            <p:cNvGrpSpPr/>
            <p:nvPr/>
          </p:nvGrpSpPr>
          <p:grpSpPr>
            <a:xfrm>
              <a:off x="5504626" y="2007171"/>
              <a:ext cx="79772" cy="79772"/>
              <a:chOff x="8183176" y="3460678"/>
              <a:chExt cx="79772" cy="79772"/>
            </a:xfrm>
          </p:grpSpPr>
          <p:sp>
            <p:nvSpPr>
              <p:cNvPr id="672" name="矩形 671"/>
              <p:cNvSpPr/>
              <p:nvPr/>
            </p:nvSpPr>
            <p:spPr>
              <a:xfrm>
                <a:off x="8183176" y="3460678"/>
                <a:ext cx="79772" cy="7977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3" name="橢圓 672"/>
              <p:cNvSpPr/>
              <p:nvPr/>
            </p:nvSpPr>
            <p:spPr>
              <a:xfrm>
                <a:off x="8197239" y="3472760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4" name="橢圓 673"/>
              <p:cNvSpPr/>
              <p:nvPr/>
            </p:nvSpPr>
            <p:spPr>
              <a:xfrm>
                <a:off x="8240101" y="3472758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5" name="橢圓 674"/>
              <p:cNvSpPr/>
              <p:nvPr/>
            </p:nvSpPr>
            <p:spPr>
              <a:xfrm>
                <a:off x="8218668" y="3491806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6" name="橢圓 675"/>
              <p:cNvSpPr/>
              <p:nvPr/>
            </p:nvSpPr>
            <p:spPr>
              <a:xfrm>
                <a:off x="8197238" y="3515621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77" name="橢圓 676"/>
              <p:cNvSpPr/>
              <p:nvPr/>
            </p:nvSpPr>
            <p:spPr>
              <a:xfrm>
                <a:off x="8240100" y="3515619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947" name="群組 946"/>
            <p:cNvGrpSpPr/>
            <p:nvPr/>
          </p:nvGrpSpPr>
          <p:grpSpPr>
            <a:xfrm>
              <a:off x="5886819" y="1844313"/>
              <a:ext cx="66206" cy="159063"/>
              <a:chOff x="7246486" y="1619018"/>
              <a:chExt cx="66206" cy="159063"/>
            </a:xfrm>
          </p:grpSpPr>
          <p:grpSp>
            <p:nvGrpSpPr>
              <p:cNvPr id="911" name="群組 910"/>
              <p:cNvGrpSpPr/>
              <p:nvPr/>
            </p:nvGrpSpPr>
            <p:grpSpPr>
              <a:xfrm>
                <a:off x="7246487" y="1711876"/>
                <a:ext cx="66205" cy="66205"/>
                <a:chOff x="6667500" y="687800"/>
                <a:chExt cx="906780" cy="906780"/>
              </a:xfrm>
            </p:grpSpPr>
            <p:sp>
              <p:nvSpPr>
                <p:cNvPr id="945" name="橢圓 944"/>
                <p:cNvSpPr/>
                <p:nvPr/>
              </p:nvSpPr>
              <p:spPr>
                <a:xfrm>
                  <a:off x="6667500" y="687800"/>
                  <a:ext cx="906780" cy="90678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946" name="橢圓 945"/>
                <p:cNvSpPr/>
                <p:nvPr/>
              </p:nvSpPr>
              <p:spPr>
                <a:xfrm>
                  <a:off x="6783705" y="805336"/>
                  <a:ext cx="674370" cy="674370"/>
                </a:xfrm>
                <a:prstGeom prst="ellipse">
                  <a:avLst/>
                </a:prstGeom>
                <a:solidFill>
                  <a:srgbClr val="212121"/>
                </a:solidFill>
                <a:ln w="635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grpSp>
            <p:nvGrpSpPr>
              <p:cNvPr id="912" name="群組 911"/>
              <p:cNvGrpSpPr/>
              <p:nvPr/>
            </p:nvGrpSpPr>
            <p:grpSpPr>
              <a:xfrm>
                <a:off x="7246486" y="1683064"/>
                <a:ext cx="66205" cy="66205"/>
                <a:chOff x="6667500" y="687800"/>
                <a:chExt cx="906780" cy="906780"/>
              </a:xfrm>
            </p:grpSpPr>
            <p:sp>
              <p:nvSpPr>
                <p:cNvPr id="943" name="橢圓 942"/>
                <p:cNvSpPr/>
                <p:nvPr/>
              </p:nvSpPr>
              <p:spPr>
                <a:xfrm>
                  <a:off x="6667500" y="687800"/>
                  <a:ext cx="906780" cy="90678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944" name="橢圓 943"/>
                <p:cNvSpPr/>
                <p:nvPr/>
              </p:nvSpPr>
              <p:spPr>
                <a:xfrm>
                  <a:off x="6783705" y="805336"/>
                  <a:ext cx="674370" cy="674370"/>
                </a:xfrm>
                <a:prstGeom prst="ellipse">
                  <a:avLst/>
                </a:prstGeom>
                <a:solidFill>
                  <a:srgbClr val="212121"/>
                </a:solidFill>
                <a:ln w="635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grpSp>
            <p:nvGrpSpPr>
              <p:cNvPr id="913" name="群組 912"/>
              <p:cNvGrpSpPr/>
              <p:nvPr/>
            </p:nvGrpSpPr>
            <p:grpSpPr>
              <a:xfrm>
                <a:off x="7246486" y="1651267"/>
                <a:ext cx="66205" cy="66205"/>
                <a:chOff x="6667500" y="687800"/>
                <a:chExt cx="906780" cy="906780"/>
              </a:xfrm>
            </p:grpSpPr>
            <p:sp>
              <p:nvSpPr>
                <p:cNvPr id="941" name="橢圓 940"/>
                <p:cNvSpPr/>
                <p:nvPr/>
              </p:nvSpPr>
              <p:spPr>
                <a:xfrm>
                  <a:off x="6667500" y="687800"/>
                  <a:ext cx="906780" cy="90678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942" name="橢圓 941"/>
                <p:cNvSpPr/>
                <p:nvPr/>
              </p:nvSpPr>
              <p:spPr>
                <a:xfrm>
                  <a:off x="6783705" y="805336"/>
                  <a:ext cx="674370" cy="674370"/>
                </a:xfrm>
                <a:prstGeom prst="ellipse">
                  <a:avLst/>
                </a:prstGeom>
                <a:solidFill>
                  <a:srgbClr val="212121"/>
                </a:solidFill>
                <a:ln w="635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grpSp>
            <p:nvGrpSpPr>
              <p:cNvPr id="914" name="群組 913"/>
              <p:cNvGrpSpPr/>
              <p:nvPr/>
            </p:nvGrpSpPr>
            <p:grpSpPr>
              <a:xfrm>
                <a:off x="7246486" y="1619018"/>
                <a:ext cx="66205" cy="66205"/>
                <a:chOff x="6667500" y="687800"/>
                <a:chExt cx="906780" cy="906780"/>
              </a:xfrm>
            </p:grpSpPr>
            <p:sp>
              <p:nvSpPr>
                <p:cNvPr id="939" name="橢圓 938"/>
                <p:cNvSpPr/>
                <p:nvPr/>
              </p:nvSpPr>
              <p:spPr>
                <a:xfrm>
                  <a:off x="6667500" y="687800"/>
                  <a:ext cx="906780" cy="90678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940" name="橢圓 939"/>
                <p:cNvSpPr/>
                <p:nvPr/>
              </p:nvSpPr>
              <p:spPr>
                <a:xfrm>
                  <a:off x="6783705" y="805336"/>
                  <a:ext cx="674370" cy="674370"/>
                </a:xfrm>
                <a:prstGeom prst="ellipse">
                  <a:avLst/>
                </a:prstGeom>
                <a:solidFill>
                  <a:srgbClr val="212121"/>
                </a:solidFill>
                <a:ln w="635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</p:grpSp>
        <p:cxnSp>
          <p:nvCxnSpPr>
            <p:cNvPr id="948" name="直線單箭頭接點 947"/>
            <p:cNvCxnSpPr/>
            <p:nvPr/>
          </p:nvCxnSpPr>
          <p:spPr>
            <a:xfrm flipH="1">
              <a:off x="6151729" y="1262818"/>
              <a:ext cx="665093" cy="235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sp>
          <p:nvSpPr>
            <p:cNvPr id="952" name="文字方塊 951"/>
            <p:cNvSpPr txBox="1"/>
            <p:nvPr/>
          </p:nvSpPr>
          <p:spPr>
            <a:xfrm>
              <a:off x="6657105" y="737052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地產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3" name="文字方塊 952"/>
            <p:cNvSpPr txBox="1"/>
            <p:nvPr/>
          </p:nvSpPr>
          <p:spPr>
            <a:xfrm>
              <a:off x="5692064" y="2115749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金錢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4" name="文字方塊 953"/>
            <p:cNvSpPr txBox="1"/>
            <p:nvPr/>
          </p:nvSpPr>
          <p:spPr>
            <a:xfrm>
              <a:off x="4621304" y="2114895"/>
              <a:ext cx="732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支付房租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5" name="文字方塊 954"/>
            <p:cNvSpPr txBox="1"/>
            <p:nvPr/>
          </p:nvSpPr>
          <p:spPr>
            <a:xfrm>
              <a:off x="4621304" y="708677"/>
              <a:ext cx="732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過路費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6" name="文字方塊 955"/>
            <p:cNvSpPr txBox="1"/>
            <p:nvPr/>
          </p:nvSpPr>
          <p:spPr>
            <a:xfrm>
              <a:off x="5619611" y="734795"/>
              <a:ext cx="7484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出租收入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7" name="文字方塊 956"/>
            <p:cNvSpPr txBox="1"/>
            <p:nvPr/>
          </p:nvSpPr>
          <p:spPr>
            <a:xfrm>
              <a:off x="6590865" y="2110248"/>
              <a:ext cx="73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購買地產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4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群組 635"/>
          <p:cNvGrpSpPr/>
          <p:nvPr/>
        </p:nvGrpSpPr>
        <p:grpSpPr>
          <a:xfrm>
            <a:off x="2865862" y="1240155"/>
            <a:ext cx="6802013" cy="4450080"/>
            <a:chOff x="3020167" y="1059180"/>
            <a:chExt cx="6802013" cy="4450080"/>
          </a:xfrm>
        </p:grpSpPr>
        <p:sp>
          <p:nvSpPr>
            <p:cNvPr id="3" name="圓角矩形 2"/>
            <p:cNvSpPr/>
            <p:nvPr/>
          </p:nvSpPr>
          <p:spPr>
            <a:xfrm>
              <a:off x="3020167" y="1059180"/>
              <a:ext cx="6802013" cy="4450080"/>
            </a:xfrm>
            <a:prstGeom prst="roundRect">
              <a:avLst>
                <a:gd name="adj" fmla="val 181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277" name="群組 276"/>
            <p:cNvGrpSpPr/>
            <p:nvPr/>
          </p:nvGrpSpPr>
          <p:grpSpPr>
            <a:xfrm>
              <a:off x="4011566" y="3332747"/>
              <a:ext cx="273542" cy="317355"/>
              <a:chOff x="1987033" y="3434022"/>
              <a:chExt cx="273542" cy="317355"/>
            </a:xfrm>
          </p:grpSpPr>
          <p:grpSp>
            <p:nvGrpSpPr>
              <p:cNvPr id="272" name="群組 271"/>
              <p:cNvGrpSpPr/>
              <p:nvPr/>
            </p:nvGrpSpPr>
            <p:grpSpPr>
              <a:xfrm rot="5400000">
                <a:off x="1965149" y="3455952"/>
                <a:ext cx="317309" cy="273542"/>
                <a:chOff x="2956560" y="1965960"/>
                <a:chExt cx="1051865" cy="906780"/>
              </a:xfrm>
            </p:grpSpPr>
            <p:sp>
              <p:nvSpPr>
                <p:cNvPr id="273" name="等腰三角形 272"/>
                <p:cNvSpPr/>
                <p:nvPr/>
              </p:nvSpPr>
              <p:spPr>
                <a:xfrm>
                  <a:off x="2956560" y="1965960"/>
                  <a:ext cx="1051865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274" name="等腰三角形 273"/>
                <p:cNvSpPr/>
                <p:nvPr/>
              </p:nvSpPr>
              <p:spPr>
                <a:xfrm>
                  <a:off x="3124201" y="2171436"/>
                  <a:ext cx="716280" cy="61748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cxnSp>
            <p:nvCxnSpPr>
              <p:cNvPr id="276" name="直線接點 275"/>
              <p:cNvCxnSpPr/>
              <p:nvPr/>
            </p:nvCxnSpPr>
            <p:spPr>
              <a:xfrm>
                <a:off x="2098037" y="3434022"/>
                <a:ext cx="0" cy="31731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橢圓 277"/>
            <p:cNvSpPr/>
            <p:nvPr/>
          </p:nvSpPr>
          <p:spPr>
            <a:xfrm>
              <a:off x="4674967" y="3661605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282" name="直線單箭頭接點 281"/>
            <p:cNvCxnSpPr/>
            <p:nvPr/>
          </p:nvCxnSpPr>
          <p:spPr>
            <a:xfrm>
              <a:off x="4336072" y="3550785"/>
              <a:ext cx="317361" cy="14524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85" name="直線單箭頭接點 284"/>
            <p:cNvCxnSpPr/>
            <p:nvPr/>
          </p:nvCxnSpPr>
          <p:spPr>
            <a:xfrm flipH="1">
              <a:off x="4369363" y="3881437"/>
              <a:ext cx="293126" cy="9680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88" name="橢圓 287"/>
            <p:cNvSpPr/>
            <p:nvPr/>
          </p:nvSpPr>
          <p:spPr>
            <a:xfrm>
              <a:off x="3347817" y="3354630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289" name="直線單箭頭接點 288"/>
            <p:cNvCxnSpPr/>
            <p:nvPr/>
          </p:nvCxnSpPr>
          <p:spPr>
            <a:xfrm>
              <a:off x="3665694" y="3491401"/>
              <a:ext cx="3120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94" name="橢圓 293"/>
            <p:cNvSpPr/>
            <p:nvPr/>
          </p:nvSpPr>
          <p:spPr>
            <a:xfrm>
              <a:off x="5653985" y="3657256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E20000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298" name="群組 297"/>
            <p:cNvGrpSpPr/>
            <p:nvPr/>
          </p:nvGrpSpPr>
          <p:grpSpPr>
            <a:xfrm rot="18920565">
              <a:off x="6048902" y="3352180"/>
              <a:ext cx="176952" cy="176952"/>
              <a:chOff x="3208628" y="3202150"/>
              <a:chExt cx="235144" cy="235144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3208628" y="3202150"/>
                <a:ext cx="235144" cy="2351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E20000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3253593" y="3249513"/>
                <a:ext cx="146832" cy="14683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E20000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309" name="群組 308"/>
            <p:cNvGrpSpPr/>
            <p:nvPr/>
          </p:nvGrpSpPr>
          <p:grpSpPr>
            <a:xfrm>
              <a:off x="5790756" y="3437893"/>
              <a:ext cx="178450" cy="199766"/>
              <a:chOff x="2904681" y="3319722"/>
              <a:chExt cx="178450" cy="199766"/>
            </a:xfrm>
          </p:grpSpPr>
          <p:cxnSp>
            <p:nvCxnSpPr>
              <p:cNvPr id="302" name="直線單箭頭接點 301"/>
              <p:cNvCxnSpPr/>
              <p:nvPr/>
            </p:nvCxnSpPr>
            <p:spPr>
              <a:xfrm flipH="1">
                <a:off x="2904681" y="3323266"/>
                <a:ext cx="17845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直線單箭頭接點 302"/>
              <p:cNvCxnSpPr/>
              <p:nvPr/>
            </p:nvCxnSpPr>
            <p:spPr>
              <a:xfrm>
                <a:off x="2904681" y="3319722"/>
                <a:ext cx="0" cy="19976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313" name="群組 312"/>
            <p:cNvGrpSpPr/>
            <p:nvPr/>
          </p:nvGrpSpPr>
          <p:grpSpPr>
            <a:xfrm>
              <a:off x="6305550" y="3437893"/>
              <a:ext cx="178450" cy="199766"/>
              <a:chOff x="3419475" y="3319722"/>
              <a:chExt cx="178450" cy="199766"/>
            </a:xfrm>
          </p:grpSpPr>
          <p:cxnSp>
            <p:nvCxnSpPr>
              <p:cNvPr id="299" name="直線單箭頭接點 298"/>
              <p:cNvCxnSpPr/>
              <p:nvPr/>
            </p:nvCxnSpPr>
            <p:spPr>
              <a:xfrm flipH="1">
                <a:off x="3419475" y="3324936"/>
                <a:ext cx="17845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10" name="直線單箭頭接點 309"/>
              <p:cNvCxnSpPr/>
              <p:nvPr/>
            </p:nvCxnSpPr>
            <p:spPr>
              <a:xfrm flipV="1">
                <a:off x="3597925" y="3319722"/>
                <a:ext cx="0" cy="19976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6" name="直線單箭頭接點 315"/>
            <p:cNvCxnSpPr/>
            <p:nvPr/>
          </p:nvCxnSpPr>
          <p:spPr>
            <a:xfrm>
              <a:off x="5952831" y="3801171"/>
              <a:ext cx="3690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2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grpSp>
          <p:nvGrpSpPr>
            <p:cNvPr id="331" name="群組 330"/>
            <p:cNvGrpSpPr/>
            <p:nvPr/>
          </p:nvGrpSpPr>
          <p:grpSpPr>
            <a:xfrm>
              <a:off x="5785993" y="3968652"/>
              <a:ext cx="698007" cy="200025"/>
              <a:chOff x="2899918" y="3850481"/>
              <a:chExt cx="698007" cy="200025"/>
            </a:xfrm>
          </p:grpSpPr>
          <p:cxnSp>
            <p:nvCxnSpPr>
              <p:cNvPr id="321" name="直線單箭頭接點 320"/>
              <p:cNvCxnSpPr/>
              <p:nvPr/>
            </p:nvCxnSpPr>
            <p:spPr>
              <a:xfrm flipH="1">
                <a:off x="2899918" y="4048385"/>
                <a:ext cx="69800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直線單箭頭接點 323"/>
              <p:cNvCxnSpPr/>
              <p:nvPr/>
            </p:nvCxnSpPr>
            <p:spPr>
              <a:xfrm flipV="1">
                <a:off x="2899918" y="3850481"/>
                <a:ext cx="0" cy="20002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27" name="直線單箭頭接點 326"/>
              <p:cNvCxnSpPr/>
              <p:nvPr/>
            </p:nvCxnSpPr>
            <p:spPr>
              <a:xfrm>
                <a:off x="3597480" y="3854703"/>
                <a:ext cx="0" cy="19368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2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2" name="橢圓 331"/>
            <p:cNvSpPr/>
            <p:nvPr/>
          </p:nvSpPr>
          <p:spPr>
            <a:xfrm>
              <a:off x="7434705" y="3968652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36" name="直線單箭頭接點 335"/>
            <p:cNvCxnSpPr/>
            <p:nvPr/>
          </p:nvCxnSpPr>
          <p:spPr>
            <a:xfrm>
              <a:off x="7571475" y="3666868"/>
              <a:ext cx="0" cy="274003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38" name="直線單箭頭接點 337"/>
            <p:cNvCxnSpPr/>
            <p:nvPr/>
          </p:nvCxnSpPr>
          <p:spPr>
            <a:xfrm>
              <a:off x="6644981" y="3801171"/>
              <a:ext cx="78972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20000"/>
              </a:solidFill>
              <a:prstDash val="dash"/>
              <a:headEnd type="none" w="med" len="med"/>
              <a:tailEnd type="arrow" w="med" len="med"/>
            </a:ln>
            <a:effectLst/>
          </p:spPr>
        </p:cxnSp>
        <p:sp>
          <p:nvSpPr>
            <p:cNvPr id="340" name="等腰三角形 339"/>
            <p:cNvSpPr/>
            <p:nvPr/>
          </p:nvSpPr>
          <p:spPr>
            <a:xfrm rot="10800000">
              <a:off x="8065593" y="3968652"/>
              <a:ext cx="317309" cy="273542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sng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41" name="直線單箭頭接點 340"/>
            <p:cNvCxnSpPr/>
            <p:nvPr/>
          </p:nvCxnSpPr>
          <p:spPr>
            <a:xfrm>
              <a:off x="7730130" y="4105423"/>
              <a:ext cx="33119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44" name="等腰三角形 343"/>
            <p:cNvSpPr/>
            <p:nvPr/>
          </p:nvSpPr>
          <p:spPr>
            <a:xfrm rot="10800000">
              <a:off x="8065593" y="4573490"/>
              <a:ext cx="317309" cy="273542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sng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45" name="直線單箭頭接點 344"/>
            <p:cNvCxnSpPr/>
            <p:nvPr/>
          </p:nvCxnSpPr>
          <p:spPr>
            <a:xfrm>
              <a:off x="7696200" y="4201221"/>
              <a:ext cx="342900" cy="3460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51" name="直線單箭頭接點 350"/>
            <p:cNvCxnSpPr/>
            <p:nvPr/>
          </p:nvCxnSpPr>
          <p:spPr>
            <a:xfrm>
              <a:off x="7571475" y="4267343"/>
              <a:ext cx="0" cy="279953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58" name="直線單箭頭接點 357"/>
            <p:cNvCxnSpPr/>
            <p:nvPr/>
          </p:nvCxnSpPr>
          <p:spPr>
            <a:xfrm>
              <a:off x="8224247" y="3669745"/>
              <a:ext cx="0" cy="26933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</p:cxnSp>
        <p:sp>
          <p:nvSpPr>
            <p:cNvPr id="371" name="等腰三角形 370"/>
            <p:cNvSpPr/>
            <p:nvPr/>
          </p:nvSpPr>
          <p:spPr>
            <a:xfrm rot="10800000">
              <a:off x="8943202" y="3968652"/>
              <a:ext cx="317309" cy="273542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sng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72" name="橢圓 371"/>
            <p:cNvSpPr/>
            <p:nvPr/>
          </p:nvSpPr>
          <p:spPr>
            <a:xfrm>
              <a:off x="8968165" y="3372759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373" name="群組 372"/>
            <p:cNvGrpSpPr/>
            <p:nvPr/>
          </p:nvGrpSpPr>
          <p:grpSpPr>
            <a:xfrm rot="16200000">
              <a:off x="9019811" y="2857905"/>
              <a:ext cx="176952" cy="176952"/>
              <a:chOff x="3208628" y="3202150"/>
              <a:chExt cx="235144" cy="235144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3208628" y="3202150"/>
                <a:ext cx="235144" cy="2351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3253593" y="3246349"/>
                <a:ext cx="146832" cy="146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cxnSp>
          <p:nvCxnSpPr>
            <p:cNvPr id="376" name="直線單箭頭接點 375"/>
            <p:cNvCxnSpPr/>
            <p:nvPr/>
          </p:nvCxnSpPr>
          <p:spPr>
            <a:xfrm>
              <a:off x="9106405" y="3669745"/>
              <a:ext cx="0" cy="27519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81" name="直線單箭頭接點 380"/>
            <p:cNvCxnSpPr/>
            <p:nvPr/>
          </p:nvCxnSpPr>
          <p:spPr>
            <a:xfrm flipH="1" flipV="1">
              <a:off x="9105208" y="3077713"/>
              <a:ext cx="789" cy="27554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grpSp>
          <p:nvGrpSpPr>
            <p:cNvPr id="391" name="群組 390"/>
            <p:cNvGrpSpPr/>
            <p:nvPr/>
          </p:nvGrpSpPr>
          <p:grpSpPr>
            <a:xfrm>
              <a:off x="7412821" y="3255174"/>
              <a:ext cx="371197" cy="382183"/>
              <a:chOff x="4526746" y="3137003"/>
              <a:chExt cx="371197" cy="382183"/>
            </a:xfrm>
          </p:grpSpPr>
          <p:sp>
            <p:nvSpPr>
              <p:cNvPr id="334" name="等腰三角形 333"/>
              <p:cNvSpPr/>
              <p:nvPr/>
            </p:nvSpPr>
            <p:spPr>
              <a:xfrm>
                <a:off x="4526746" y="3245643"/>
                <a:ext cx="317309" cy="273543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90" name="文字方塊 389"/>
              <p:cNvSpPr txBox="1"/>
              <p:nvPr/>
            </p:nvSpPr>
            <p:spPr>
              <a:xfrm>
                <a:off x="4699855" y="3137003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93" name="群組 392"/>
            <p:cNvGrpSpPr/>
            <p:nvPr/>
          </p:nvGrpSpPr>
          <p:grpSpPr>
            <a:xfrm>
              <a:off x="7412821" y="4477701"/>
              <a:ext cx="476307" cy="369331"/>
              <a:chOff x="4526746" y="4359530"/>
              <a:chExt cx="476307" cy="369331"/>
            </a:xfrm>
          </p:grpSpPr>
          <p:sp>
            <p:nvSpPr>
              <p:cNvPr id="350" name="等腰三角形 349"/>
              <p:cNvSpPr/>
              <p:nvPr/>
            </p:nvSpPr>
            <p:spPr>
              <a:xfrm rot="10800000">
                <a:off x="4526746" y="4455319"/>
                <a:ext cx="317309" cy="273542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sng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92" name="文字方塊 391"/>
              <p:cNvSpPr txBox="1"/>
              <p:nvPr/>
            </p:nvSpPr>
            <p:spPr>
              <a:xfrm>
                <a:off x="4804965" y="4359530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95" name="群組 394"/>
            <p:cNvGrpSpPr/>
            <p:nvPr/>
          </p:nvGrpSpPr>
          <p:grpSpPr>
            <a:xfrm>
              <a:off x="9014875" y="4472349"/>
              <a:ext cx="294675" cy="338554"/>
              <a:chOff x="3160446" y="5239678"/>
              <a:chExt cx="294675" cy="338554"/>
            </a:xfrm>
          </p:grpSpPr>
          <p:sp>
            <p:nvSpPr>
              <p:cNvPr id="369" name="矩形 368"/>
              <p:cNvSpPr/>
              <p:nvPr/>
            </p:nvSpPr>
            <p:spPr>
              <a:xfrm rot="18920565">
                <a:off x="3160446" y="5393240"/>
                <a:ext cx="176952" cy="17695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94" name="文字方塊 393"/>
              <p:cNvSpPr txBox="1"/>
              <p:nvPr/>
            </p:nvSpPr>
            <p:spPr>
              <a:xfrm>
                <a:off x="3257033" y="5239678"/>
                <a:ext cx="198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96" name="等腰三角形 395"/>
            <p:cNvSpPr/>
            <p:nvPr/>
          </p:nvSpPr>
          <p:spPr>
            <a:xfrm>
              <a:off x="5976341" y="2291632"/>
              <a:ext cx="317309" cy="273543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97" name="橢圓 396"/>
            <p:cNvSpPr/>
            <p:nvPr/>
          </p:nvSpPr>
          <p:spPr>
            <a:xfrm>
              <a:off x="5322534" y="2291575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404" name="群組 403"/>
            <p:cNvGrpSpPr/>
            <p:nvPr/>
          </p:nvGrpSpPr>
          <p:grpSpPr>
            <a:xfrm>
              <a:off x="4663140" y="2275242"/>
              <a:ext cx="273542" cy="317355"/>
              <a:chOff x="1987033" y="3434022"/>
              <a:chExt cx="273542" cy="317355"/>
            </a:xfrm>
          </p:grpSpPr>
          <p:grpSp>
            <p:nvGrpSpPr>
              <p:cNvPr id="405" name="群組 404"/>
              <p:cNvGrpSpPr/>
              <p:nvPr/>
            </p:nvGrpSpPr>
            <p:grpSpPr>
              <a:xfrm rot="5400000">
                <a:off x="1965149" y="3455952"/>
                <a:ext cx="317309" cy="273542"/>
                <a:chOff x="2956560" y="1965960"/>
                <a:chExt cx="1051865" cy="906780"/>
              </a:xfrm>
            </p:grpSpPr>
            <p:sp>
              <p:nvSpPr>
                <p:cNvPr id="407" name="等腰三角形 406"/>
                <p:cNvSpPr/>
                <p:nvPr/>
              </p:nvSpPr>
              <p:spPr>
                <a:xfrm>
                  <a:off x="2956560" y="1965960"/>
                  <a:ext cx="1051865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408" name="等腰三角形 407"/>
                <p:cNvSpPr/>
                <p:nvPr/>
              </p:nvSpPr>
              <p:spPr>
                <a:xfrm>
                  <a:off x="3124201" y="2171436"/>
                  <a:ext cx="716280" cy="61748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cxnSp>
            <p:nvCxnSpPr>
              <p:cNvPr id="406" name="直線接點 405"/>
              <p:cNvCxnSpPr/>
              <p:nvPr/>
            </p:nvCxnSpPr>
            <p:spPr>
              <a:xfrm>
                <a:off x="2098037" y="3434022"/>
                <a:ext cx="0" cy="31731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" name="橢圓 408"/>
            <p:cNvSpPr/>
            <p:nvPr/>
          </p:nvSpPr>
          <p:spPr>
            <a:xfrm>
              <a:off x="3980255" y="2305712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410" name="群組 409"/>
            <p:cNvGrpSpPr/>
            <p:nvPr/>
          </p:nvGrpSpPr>
          <p:grpSpPr>
            <a:xfrm rot="16200000">
              <a:off x="3396532" y="2355803"/>
              <a:ext cx="176952" cy="176952"/>
              <a:chOff x="3208628" y="3202150"/>
              <a:chExt cx="235144" cy="235144"/>
            </a:xfrm>
          </p:grpSpPr>
          <p:sp>
            <p:nvSpPr>
              <p:cNvPr id="411" name="矩形 410"/>
              <p:cNvSpPr/>
              <p:nvPr/>
            </p:nvSpPr>
            <p:spPr>
              <a:xfrm>
                <a:off x="3208628" y="3202150"/>
                <a:ext cx="235144" cy="2351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3253593" y="3246349"/>
                <a:ext cx="146832" cy="1468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413" name="群組 412"/>
            <p:cNvGrpSpPr/>
            <p:nvPr/>
          </p:nvGrpSpPr>
          <p:grpSpPr>
            <a:xfrm>
              <a:off x="6750938" y="1642775"/>
              <a:ext cx="273542" cy="317355"/>
              <a:chOff x="1987033" y="3434022"/>
              <a:chExt cx="273542" cy="317355"/>
            </a:xfrm>
          </p:grpSpPr>
          <p:grpSp>
            <p:nvGrpSpPr>
              <p:cNvPr id="414" name="群組 413"/>
              <p:cNvGrpSpPr/>
              <p:nvPr/>
            </p:nvGrpSpPr>
            <p:grpSpPr>
              <a:xfrm rot="5400000">
                <a:off x="1965149" y="3455952"/>
                <a:ext cx="317309" cy="273542"/>
                <a:chOff x="2956560" y="1965960"/>
                <a:chExt cx="1051865" cy="906780"/>
              </a:xfrm>
            </p:grpSpPr>
            <p:sp>
              <p:nvSpPr>
                <p:cNvPr id="416" name="等腰三角形 415"/>
                <p:cNvSpPr/>
                <p:nvPr/>
              </p:nvSpPr>
              <p:spPr>
                <a:xfrm>
                  <a:off x="2956560" y="1965960"/>
                  <a:ext cx="1051865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417" name="等腰三角形 416"/>
                <p:cNvSpPr/>
                <p:nvPr/>
              </p:nvSpPr>
              <p:spPr>
                <a:xfrm>
                  <a:off x="3124201" y="2171436"/>
                  <a:ext cx="716280" cy="61748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cxnSp>
            <p:nvCxnSpPr>
              <p:cNvPr id="415" name="直線接點 414"/>
              <p:cNvCxnSpPr/>
              <p:nvPr/>
            </p:nvCxnSpPr>
            <p:spPr>
              <a:xfrm>
                <a:off x="2098037" y="3434022"/>
                <a:ext cx="0" cy="31731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橢圓 417"/>
            <p:cNvSpPr/>
            <p:nvPr/>
          </p:nvSpPr>
          <p:spPr>
            <a:xfrm>
              <a:off x="7397924" y="1671696"/>
              <a:ext cx="273542" cy="27354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419" name="直線單箭頭接點 418"/>
            <p:cNvCxnSpPr/>
            <p:nvPr/>
          </p:nvCxnSpPr>
          <p:spPr>
            <a:xfrm flipH="1">
              <a:off x="5630610" y="2443755"/>
              <a:ext cx="35347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21" name="直線單箭頭接點 420"/>
            <p:cNvCxnSpPr/>
            <p:nvPr/>
          </p:nvCxnSpPr>
          <p:spPr>
            <a:xfrm>
              <a:off x="4977105" y="2431939"/>
              <a:ext cx="30450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24" name="直線單箭頭接點 423"/>
            <p:cNvCxnSpPr/>
            <p:nvPr/>
          </p:nvCxnSpPr>
          <p:spPr>
            <a:xfrm>
              <a:off x="4285108" y="2436913"/>
              <a:ext cx="34269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26" name="直線單箭頭接點 425"/>
            <p:cNvCxnSpPr/>
            <p:nvPr/>
          </p:nvCxnSpPr>
          <p:spPr>
            <a:xfrm flipH="1">
              <a:off x="3599928" y="2443256"/>
              <a:ext cx="358773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grpSp>
          <p:nvGrpSpPr>
            <p:cNvPr id="429" name="群組 428"/>
            <p:cNvGrpSpPr/>
            <p:nvPr/>
          </p:nvGrpSpPr>
          <p:grpSpPr>
            <a:xfrm flipH="1" flipV="1">
              <a:off x="4116742" y="2104434"/>
              <a:ext cx="327263" cy="181269"/>
              <a:chOff x="2899918" y="3850481"/>
              <a:chExt cx="698007" cy="200025"/>
            </a:xfrm>
          </p:grpSpPr>
          <p:cxnSp>
            <p:nvCxnSpPr>
              <p:cNvPr id="430" name="直線單箭頭接點 429"/>
              <p:cNvCxnSpPr/>
              <p:nvPr/>
            </p:nvCxnSpPr>
            <p:spPr>
              <a:xfrm flipH="1">
                <a:off x="2899918" y="4048385"/>
                <a:ext cx="69800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直線單箭頭接點 430"/>
              <p:cNvCxnSpPr/>
              <p:nvPr/>
            </p:nvCxnSpPr>
            <p:spPr>
              <a:xfrm flipV="1">
                <a:off x="2899918" y="3850481"/>
                <a:ext cx="0" cy="20002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32" name="直線單箭頭接點 431"/>
              <p:cNvCxnSpPr/>
              <p:nvPr/>
            </p:nvCxnSpPr>
            <p:spPr>
              <a:xfrm>
                <a:off x="3597480" y="3854703"/>
                <a:ext cx="0" cy="19368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7" name="群組 436"/>
            <p:cNvGrpSpPr/>
            <p:nvPr/>
          </p:nvGrpSpPr>
          <p:grpSpPr>
            <a:xfrm flipH="1" flipV="1">
              <a:off x="4918075" y="3206297"/>
              <a:ext cx="1123950" cy="467871"/>
              <a:chOff x="2355063" y="3534225"/>
              <a:chExt cx="2397231" cy="516281"/>
            </a:xfrm>
          </p:grpSpPr>
          <p:cxnSp>
            <p:nvCxnSpPr>
              <p:cNvPr id="438" name="直線單箭頭接點 437"/>
              <p:cNvCxnSpPr/>
              <p:nvPr/>
            </p:nvCxnSpPr>
            <p:spPr>
              <a:xfrm flipH="1" flipV="1">
                <a:off x="2899918" y="4048385"/>
                <a:ext cx="1264611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直線單箭頭接點 438"/>
              <p:cNvCxnSpPr/>
              <p:nvPr/>
            </p:nvCxnSpPr>
            <p:spPr>
              <a:xfrm flipH="1" flipV="1">
                <a:off x="2355063" y="3881076"/>
                <a:ext cx="544855" cy="16943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40" name="直線單箭頭接點 439"/>
              <p:cNvCxnSpPr/>
              <p:nvPr/>
            </p:nvCxnSpPr>
            <p:spPr>
              <a:xfrm flipH="1">
                <a:off x="4164528" y="3534225"/>
                <a:ext cx="587766" cy="51628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3" name="群組 482"/>
            <p:cNvGrpSpPr/>
            <p:nvPr/>
          </p:nvGrpSpPr>
          <p:grpSpPr>
            <a:xfrm>
              <a:off x="4810944" y="2628900"/>
              <a:ext cx="2663800" cy="1007431"/>
              <a:chOff x="1924869" y="2510729"/>
              <a:chExt cx="2663800" cy="1007431"/>
            </a:xfrm>
          </p:grpSpPr>
          <p:cxnSp>
            <p:nvCxnSpPr>
              <p:cNvPr id="433" name="直線單箭頭接點 432"/>
              <p:cNvCxnSpPr/>
              <p:nvPr/>
            </p:nvCxnSpPr>
            <p:spPr>
              <a:xfrm flipV="1">
                <a:off x="3250963" y="2510729"/>
                <a:ext cx="0" cy="419007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  <a:effectLst/>
            </p:spPr>
          </p:cxnSp>
          <p:grpSp>
            <p:nvGrpSpPr>
              <p:cNvPr id="446" name="群組 445"/>
              <p:cNvGrpSpPr/>
              <p:nvPr/>
            </p:nvGrpSpPr>
            <p:grpSpPr>
              <a:xfrm flipH="1" flipV="1">
                <a:off x="1924869" y="2929735"/>
                <a:ext cx="2663800" cy="588425"/>
                <a:chOff x="-976957" y="3526125"/>
                <a:chExt cx="5681523" cy="649308"/>
              </a:xfrm>
            </p:grpSpPr>
            <p:cxnSp>
              <p:nvCxnSpPr>
                <p:cNvPr id="447" name="直線單箭頭接點 446"/>
                <p:cNvCxnSpPr/>
                <p:nvPr/>
              </p:nvCxnSpPr>
              <p:spPr>
                <a:xfrm flipH="1" flipV="1">
                  <a:off x="-138942" y="4171004"/>
                  <a:ext cx="484350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8" name="直線單箭頭接點 447"/>
                <p:cNvCxnSpPr/>
                <p:nvPr/>
              </p:nvCxnSpPr>
              <p:spPr>
                <a:xfrm flipH="1" flipV="1">
                  <a:off x="-976957" y="3721732"/>
                  <a:ext cx="857213" cy="45107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449" name="直線單箭頭接點 448"/>
                <p:cNvCxnSpPr/>
                <p:nvPr/>
              </p:nvCxnSpPr>
              <p:spPr>
                <a:xfrm flipH="1">
                  <a:off x="4694916" y="3526125"/>
                  <a:ext cx="0" cy="64930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457" name="群組 456"/>
            <p:cNvGrpSpPr/>
            <p:nvPr/>
          </p:nvGrpSpPr>
          <p:grpSpPr>
            <a:xfrm>
              <a:off x="8054302" y="1219829"/>
              <a:ext cx="371197" cy="382183"/>
              <a:chOff x="4526746" y="3137003"/>
              <a:chExt cx="371197" cy="382183"/>
            </a:xfrm>
          </p:grpSpPr>
          <p:sp>
            <p:nvSpPr>
              <p:cNvPr id="458" name="等腰三角形 457"/>
              <p:cNvSpPr/>
              <p:nvPr/>
            </p:nvSpPr>
            <p:spPr>
              <a:xfrm>
                <a:off x="4526746" y="3245643"/>
                <a:ext cx="317309" cy="273543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59" name="文字方塊 458"/>
              <p:cNvSpPr txBox="1"/>
              <p:nvPr/>
            </p:nvSpPr>
            <p:spPr>
              <a:xfrm>
                <a:off x="4699855" y="3137003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60" name="群組 459"/>
            <p:cNvGrpSpPr/>
            <p:nvPr/>
          </p:nvGrpSpPr>
          <p:grpSpPr>
            <a:xfrm>
              <a:off x="8058883" y="1952255"/>
              <a:ext cx="476307" cy="369331"/>
              <a:chOff x="4526746" y="4359530"/>
              <a:chExt cx="476307" cy="369331"/>
            </a:xfrm>
          </p:grpSpPr>
          <p:sp>
            <p:nvSpPr>
              <p:cNvPr id="461" name="等腰三角形 460"/>
              <p:cNvSpPr/>
              <p:nvPr/>
            </p:nvSpPr>
            <p:spPr>
              <a:xfrm rot="10800000">
                <a:off x="4526746" y="4455319"/>
                <a:ext cx="317309" cy="273542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sng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62" name="文字方塊 461"/>
              <p:cNvSpPr txBox="1"/>
              <p:nvPr/>
            </p:nvSpPr>
            <p:spPr>
              <a:xfrm>
                <a:off x="4804965" y="4359530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464" name="直線單箭頭接點 463"/>
            <p:cNvCxnSpPr/>
            <p:nvPr/>
          </p:nvCxnSpPr>
          <p:spPr>
            <a:xfrm>
              <a:off x="7695685" y="1899619"/>
              <a:ext cx="317361" cy="145240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65" name="直線單箭頭接點 464"/>
            <p:cNvCxnSpPr/>
            <p:nvPr/>
          </p:nvCxnSpPr>
          <p:spPr>
            <a:xfrm flipH="1">
              <a:off x="7677944" y="1611538"/>
              <a:ext cx="314785" cy="95250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66" name="直線單箭頭接點 465"/>
            <p:cNvCxnSpPr/>
            <p:nvPr/>
          </p:nvCxnSpPr>
          <p:spPr>
            <a:xfrm flipH="1">
              <a:off x="7052930" y="1807311"/>
              <a:ext cx="31522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grpSp>
          <p:nvGrpSpPr>
            <p:cNvPr id="470" name="群組 469"/>
            <p:cNvGrpSpPr/>
            <p:nvPr/>
          </p:nvGrpSpPr>
          <p:grpSpPr>
            <a:xfrm flipH="1">
              <a:off x="4810944" y="4201225"/>
              <a:ext cx="2601876" cy="497431"/>
              <a:chOff x="-844882" y="3735485"/>
              <a:chExt cx="5549448" cy="439948"/>
            </a:xfrm>
          </p:grpSpPr>
          <p:cxnSp>
            <p:nvCxnSpPr>
              <p:cNvPr id="471" name="直線單箭頭接點 470"/>
              <p:cNvCxnSpPr/>
              <p:nvPr/>
            </p:nvCxnSpPr>
            <p:spPr>
              <a:xfrm flipH="1">
                <a:off x="-844882" y="4171004"/>
                <a:ext cx="554944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73" name="直線單箭頭接點 472"/>
              <p:cNvCxnSpPr/>
              <p:nvPr/>
            </p:nvCxnSpPr>
            <p:spPr>
              <a:xfrm flipH="1">
                <a:off x="4694917" y="3735485"/>
                <a:ext cx="0" cy="43994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2" name="群組 491"/>
            <p:cNvGrpSpPr/>
            <p:nvPr/>
          </p:nvGrpSpPr>
          <p:grpSpPr>
            <a:xfrm>
              <a:off x="8981746" y="3392885"/>
              <a:ext cx="62046" cy="155802"/>
              <a:chOff x="4369968" y="5361444"/>
              <a:chExt cx="50828" cy="127633"/>
            </a:xfrm>
          </p:grpSpPr>
          <p:sp>
            <p:nvSpPr>
              <p:cNvPr id="488" name="橢圓 487"/>
              <p:cNvSpPr/>
              <p:nvPr/>
            </p:nvSpPr>
            <p:spPr>
              <a:xfrm>
                <a:off x="4371559" y="5439841"/>
                <a:ext cx="49237" cy="4923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89" name="橢圓 488"/>
              <p:cNvSpPr/>
              <p:nvPr/>
            </p:nvSpPr>
            <p:spPr>
              <a:xfrm>
                <a:off x="4371559" y="5414690"/>
                <a:ext cx="49237" cy="4923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90" name="橢圓 489"/>
              <p:cNvSpPr/>
              <p:nvPr/>
            </p:nvSpPr>
            <p:spPr>
              <a:xfrm>
                <a:off x="4371104" y="5386062"/>
                <a:ext cx="49237" cy="4923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91" name="橢圓 490"/>
              <p:cNvSpPr/>
              <p:nvPr/>
            </p:nvSpPr>
            <p:spPr>
              <a:xfrm>
                <a:off x="4369968" y="5361444"/>
                <a:ext cx="49237" cy="4923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493" name="群組 492"/>
            <p:cNvGrpSpPr/>
            <p:nvPr/>
          </p:nvGrpSpPr>
          <p:grpSpPr>
            <a:xfrm>
              <a:off x="5671137" y="3675357"/>
              <a:ext cx="62046" cy="155802"/>
              <a:chOff x="4369968" y="5361444"/>
              <a:chExt cx="50828" cy="127633"/>
            </a:xfrm>
            <a:solidFill>
              <a:srgbClr val="CC0000"/>
            </a:solidFill>
          </p:grpSpPr>
          <p:sp>
            <p:nvSpPr>
              <p:cNvPr id="494" name="橢圓 493"/>
              <p:cNvSpPr/>
              <p:nvPr/>
            </p:nvSpPr>
            <p:spPr>
              <a:xfrm>
                <a:off x="4371559" y="5439841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95" name="橢圓 494"/>
              <p:cNvSpPr/>
              <p:nvPr/>
            </p:nvSpPr>
            <p:spPr>
              <a:xfrm>
                <a:off x="4371559" y="5414690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96" name="橢圓 495"/>
              <p:cNvSpPr/>
              <p:nvPr/>
            </p:nvSpPr>
            <p:spPr>
              <a:xfrm>
                <a:off x="4371104" y="5386062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97" name="橢圓 496"/>
              <p:cNvSpPr/>
              <p:nvPr/>
            </p:nvSpPr>
            <p:spPr>
              <a:xfrm>
                <a:off x="4369968" y="5361444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498" name="群組 497"/>
            <p:cNvGrpSpPr/>
            <p:nvPr/>
          </p:nvGrpSpPr>
          <p:grpSpPr>
            <a:xfrm>
              <a:off x="3362693" y="3375463"/>
              <a:ext cx="62046" cy="155802"/>
              <a:chOff x="4369968" y="5361444"/>
              <a:chExt cx="50828" cy="127633"/>
            </a:xfrm>
            <a:solidFill>
              <a:srgbClr val="FFC000"/>
            </a:solidFill>
          </p:grpSpPr>
          <p:sp>
            <p:nvSpPr>
              <p:cNvPr id="499" name="橢圓 498"/>
              <p:cNvSpPr/>
              <p:nvPr/>
            </p:nvSpPr>
            <p:spPr>
              <a:xfrm>
                <a:off x="4371559" y="5439841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00" name="橢圓 499"/>
              <p:cNvSpPr/>
              <p:nvPr/>
            </p:nvSpPr>
            <p:spPr>
              <a:xfrm>
                <a:off x="4371559" y="5414690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01" name="橢圓 500"/>
              <p:cNvSpPr/>
              <p:nvPr/>
            </p:nvSpPr>
            <p:spPr>
              <a:xfrm>
                <a:off x="4371104" y="5386062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02" name="橢圓 501"/>
              <p:cNvSpPr/>
              <p:nvPr/>
            </p:nvSpPr>
            <p:spPr>
              <a:xfrm>
                <a:off x="4369968" y="5361444"/>
                <a:ext cx="49237" cy="49236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sp>
          <p:nvSpPr>
            <p:cNvPr id="503" name="文字方塊 502"/>
            <p:cNvSpPr txBox="1"/>
            <p:nvPr/>
          </p:nvSpPr>
          <p:spPr>
            <a:xfrm>
              <a:off x="3929325" y="2311788"/>
              <a:ext cx="38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</a:t>
              </a:r>
              <a:endParaRPr lang="zh-TW" altLang="en-US" sz="12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4" name="文字方塊 503"/>
            <p:cNvSpPr txBox="1"/>
            <p:nvPr/>
          </p:nvSpPr>
          <p:spPr>
            <a:xfrm>
              <a:off x="3182827" y="2535089"/>
              <a:ext cx="60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通關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5" name="文字方塊 504"/>
            <p:cNvSpPr txBox="1"/>
            <p:nvPr/>
          </p:nvSpPr>
          <p:spPr>
            <a:xfrm>
              <a:off x="3812043" y="2581755"/>
              <a:ext cx="60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豆子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6" name="文字方塊 505"/>
            <p:cNvSpPr txBox="1"/>
            <p:nvPr/>
          </p:nvSpPr>
          <p:spPr>
            <a:xfrm>
              <a:off x="4457349" y="2576588"/>
              <a:ext cx="60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吃豆子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7" name="文字方塊 506"/>
            <p:cNvSpPr txBox="1"/>
            <p:nvPr/>
          </p:nvSpPr>
          <p:spPr>
            <a:xfrm>
              <a:off x="5157544" y="2582159"/>
              <a:ext cx="60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分數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0" name="文字方塊 509"/>
            <p:cNvSpPr txBox="1"/>
            <p:nvPr/>
          </p:nvSpPr>
          <p:spPr>
            <a:xfrm>
              <a:off x="6557061" y="1940983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吃水果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1" name="文字方塊 510"/>
            <p:cNvSpPr txBox="1"/>
            <p:nvPr/>
          </p:nvSpPr>
          <p:spPr>
            <a:xfrm>
              <a:off x="7218356" y="1940983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水果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2" name="文字方塊 511"/>
            <p:cNvSpPr txBox="1"/>
            <p:nvPr/>
          </p:nvSpPr>
          <p:spPr>
            <a:xfrm>
              <a:off x="5969206" y="3090065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吃鬼怪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3" name="文字方塊 512"/>
            <p:cNvSpPr txBox="1"/>
            <p:nvPr/>
          </p:nvSpPr>
          <p:spPr>
            <a:xfrm>
              <a:off x="5043347" y="3863245"/>
              <a:ext cx="7450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鬼怪房間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4" name="文字方塊 513"/>
            <p:cNvSpPr txBox="1"/>
            <p:nvPr/>
          </p:nvSpPr>
          <p:spPr>
            <a:xfrm>
              <a:off x="6438765" y="3864640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迷宮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5" name="文字方塊 514"/>
            <p:cNvSpPr txBox="1"/>
            <p:nvPr/>
          </p:nvSpPr>
          <p:spPr>
            <a:xfrm>
              <a:off x="6905952" y="3986171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危險度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6" name="文字方塊 515"/>
            <p:cNvSpPr txBox="1"/>
            <p:nvPr/>
          </p:nvSpPr>
          <p:spPr>
            <a:xfrm>
              <a:off x="7916347" y="3147968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躲避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7" name="文字方塊 516"/>
            <p:cNvSpPr txBox="1"/>
            <p:nvPr/>
          </p:nvSpPr>
          <p:spPr>
            <a:xfrm>
              <a:off x="9158642" y="4691164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重置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8" name="文字方塊 517"/>
            <p:cNvSpPr txBox="1"/>
            <p:nvPr/>
          </p:nvSpPr>
          <p:spPr>
            <a:xfrm>
              <a:off x="9148775" y="3506206"/>
              <a:ext cx="6035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生命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9" name="文字方塊 518"/>
            <p:cNvSpPr txBox="1"/>
            <p:nvPr/>
          </p:nvSpPr>
          <p:spPr>
            <a:xfrm>
              <a:off x="8706028" y="2606375"/>
              <a:ext cx="7916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遊戲結束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1" name="文字方塊 520"/>
            <p:cNvSpPr txBox="1"/>
            <p:nvPr/>
          </p:nvSpPr>
          <p:spPr>
            <a:xfrm>
              <a:off x="4412780" y="3944935"/>
              <a:ext cx="7916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無敵時間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2" name="文字方塊 521"/>
            <p:cNvSpPr txBox="1"/>
            <p:nvPr/>
          </p:nvSpPr>
          <p:spPr>
            <a:xfrm>
              <a:off x="3699463" y="3624405"/>
              <a:ext cx="7916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吃大力丸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3" name="文字方塊 522"/>
            <p:cNvSpPr txBox="1"/>
            <p:nvPr/>
          </p:nvSpPr>
          <p:spPr>
            <a:xfrm>
              <a:off x="3157514" y="3618860"/>
              <a:ext cx="6478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大力丸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25" name="群組 524"/>
            <p:cNvGrpSpPr/>
            <p:nvPr/>
          </p:nvGrpSpPr>
          <p:grpSpPr>
            <a:xfrm>
              <a:off x="8943202" y="4273693"/>
              <a:ext cx="198088" cy="342271"/>
              <a:chOff x="5726969" y="5393594"/>
              <a:chExt cx="198088" cy="342271"/>
            </a:xfrm>
          </p:grpSpPr>
          <p:cxnSp>
            <p:nvCxnSpPr>
              <p:cNvPr id="377" name="直線單箭頭接點 376"/>
              <p:cNvCxnSpPr/>
              <p:nvPr/>
            </p:nvCxnSpPr>
            <p:spPr>
              <a:xfrm flipH="1" flipV="1">
                <a:off x="5890133" y="5393594"/>
                <a:ext cx="1" cy="291357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24" name="文字方塊 523"/>
              <p:cNvSpPr txBox="1"/>
              <p:nvPr/>
            </p:nvSpPr>
            <p:spPr>
              <a:xfrm>
                <a:off x="5726969" y="5481949"/>
                <a:ext cx="1980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050" dirty="0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050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9" name="群組 528"/>
            <p:cNvGrpSpPr/>
            <p:nvPr/>
          </p:nvGrpSpPr>
          <p:grpSpPr>
            <a:xfrm>
              <a:off x="8372316" y="4560359"/>
              <a:ext cx="560447" cy="261610"/>
              <a:chOff x="8372316" y="4560359"/>
              <a:chExt cx="560447" cy="261610"/>
            </a:xfrm>
          </p:grpSpPr>
          <p:cxnSp>
            <p:nvCxnSpPr>
              <p:cNvPr id="481" name="直線單箭頭接點 480"/>
              <p:cNvCxnSpPr/>
              <p:nvPr/>
            </p:nvCxnSpPr>
            <p:spPr>
              <a:xfrm flipH="1">
                <a:off x="8372316" y="4710261"/>
                <a:ext cx="560447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28" name="文字方塊 527"/>
              <p:cNvSpPr txBox="1"/>
              <p:nvPr/>
            </p:nvSpPr>
            <p:spPr>
              <a:xfrm>
                <a:off x="8597873" y="4560359"/>
                <a:ext cx="198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050" dirty="0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050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30" name="文字方塊 529"/>
            <p:cNvSpPr txBox="1"/>
            <p:nvPr/>
          </p:nvSpPr>
          <p:spPr>
            <a:xfrm>
              <a:off x="7345844" y="3683248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1" name="文字方塊 530"/>
            <p:cNvSpPr txBox="1"/>
            <p:nvPr/>
          </p:nvSpPr>
          <p:spPr>
            <a:xfrm>
              <a:off x="7691040" y="3922152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lang="zh-TW" altLang="en-US" sz="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2" name="文字方塊 531"/>
            <p:cNvSpPr txBox="1"/>
            <p:nvPr/>
          </p:nvSpPr>
          <p:spPr>
            <a:xfrm>
              <a:off x="7345843" y="4273693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4" name="文字方塊 533"/>
            <p:cNvSpPr txBox="1"/>
            <p:nvPr/>
          </p:nvSpPr>
          <p:spPr>
            <a:xfrm>
              <a:off x="7818206" y="4221276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all</a:t>
              </a:r>
              <a:endParaRPr lang="zh-TW" altLang="en-US" sz="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5" name="文字方塊 534"/>
            <p:cNvSpPr txBox="1"/>
            <p:nvPr/>
          </p:nvSpPr>
          <p:spPr>
            <a:xfrm>
              <a:off x="8183176" y="3653900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50%</a:t>
              </a:r>
              <a:endParaRPr lang="zh-TW" altLang="en-US" sz="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6" name="文字方塊 535"/>
            <p:cNvSpPr txBox="1"/>
            <p:nvPr/>
          </p:nvSpPr>
          <p:spPr>
            <a:xfrm>
              <a:off x="5979202" y="4137596"/>
              <a:ext cx="308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E2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all</a:t>
              </a:r>
              <a:endParaRPr lang="zh-TW" altLang="en-US" sz="800" dirty="0">
                <a:solidFill>
                  <a:srgbClr val="E2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7" name="文字方塊 536"/>
            <p:cNvSpPr txBox="1"/>
            <p:nvPr/>
          </p:nvSpPr>
          <p:spPr>
            <a:xfrm>
              <a:off x="5935313" y="3770727"/>
              <a:ext cx="3451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E2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1/5</a:t>
              </a:r>
              <a:endParaRPr lang="zh-TW" altLang="en-US" sz="800" dirty="0">
                <a:solidFill>
                  <a:srgbClr val="E2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9" name="文字方塊 538"/>
            <p:cNvSpPr txBox="1"/>
            <p:nvPr/>
          </p:nvSpPr>
          <p:spPr>
            <a:xfrm>
              <a:off x="6351137" y="3263405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E2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50%</a:t>
              </a:r>
              <a:endParaRPr lang="zh-TW" altLang="en-US" sz="800" dirty="0">
                <a:solidFill>
                  <a:srgbClr val="E2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41" name="群組 540"/>
            <p:cNvGrpSpPr/>
            <p:nvPr/>
          </p:nvGrpSpPr>
          <p:grpSpPr>
            <a:xfrm>
              <a:off x="6347229" y="3509583"/>
              <a:ext cx="368679" cy="419891"/>
              <a:chOff x="6347229" y="3509583"/>
              <a:chExt cx="368679" cy="419891"/>
            </a:xfrm>
          </p:grpSpPr>
          <p:sp>
            <p:nvSpPr>
              <p:cNvPr id="295" name="橢圓 294"/>
              <p:cNvSpPr/>
              <p:nvPr/>
            </p:nvSpPr>
            <p:spPr>
              <a:xfrm>
                <a:off x="6347229" y="3655931"/>
                <a:ext cx="273542" cy="27354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E20000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40" name="文字方塊 539"/>
              <p:cNvSpPr txBox="1"/>
              <p:nvPr/>
            </p:nvSpPr>
            <p:spPr>
              <a:xfrm>
                <a:off x="6517820" y="3509583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rgbClr val="E2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rgbClr val="E2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42" name="文字方塊 541"/>
            <p:cNvSpPr txBox="1"/>
            <p:nvPr/>
          </p:nvSpPr>
          <p:spPr>
            <a:xfrm>
              <a:off x="6732236" y="3612831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E2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+2</a:t>
              </a:r>
              <a:endParaRPr lang="zh-TW" altLang="en-US" sz="800" dirty="0">
                <a:solidFill>
                  <a:srgbClr val="E2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3" name="文字方塊 542"/>
            <p:cNvSpPr txBox="1"/>
            <p:nvPr/>
          </p:nvSpPr>
          <p:spPr>
            <a:xfrm>
              <a:off x="4322818" y="3426481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4" name="文字方塊 543"/>
            <p:cNvSpPr txBox="1"/>
            <p:nvPr/>
          </p:nvSpPr>
          <p:spPr>
            <a:xfrm>
              <a:off x="4738900" y="4344915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&gt;0</a:t>
              </a:r>
              <a:endParaRPr lang="zh-TW" altLang="en-US" sz="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5" name="文字方塊 544"/>
            <p:cNvSpPr txBox="1"/>
            <p:nvPr/>
          </p:nvSpPr>
          <p:spPr>
            <a:xfrm>
              <a:off x="4771229" y="2844789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==0</a:t>
              </a:r>
              <a:endParaRPr lang="zh-TW" altLang="en-US" sz="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6" name="文字方塊 545"/>
            <p:cNvSpPr txBox="1"/>
            <p:nvPr/>
          </p:nvSpPr>
          <p:spPr>
            <a:xfrm>
              <a:off x="4963619" y="3369199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&gt;0</a:t>
              </a:r>
              <a:endParaRPr lang="zh-TW" altLang="en-US" sz="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48" name="群組 547"/>
            <p:cNvGrpSpPr/>
            <p:nvPr/>
          </p:nvGrpSpPr>
          <p:grpSpPr>
            <a:xfrm>
              <a:off x="3958701" y="3911018"/>
              <a:ext cx="463867" cy="363349"/>
              <a:chOff x="3958701" y="3911018"/>
              <a:chExt cx="463867" cy="363349"/>
            </a:xfrm>
          </p:grpSpPr>
          <p:sp>
            <p:nvSpPr>
              <p:cNvPr id="280" name="等腰三角形 279"/>
              <p:cNvSpPr/>
              <p:nvPr/>
            </p:nvSpPr>
            <p:spPr>
              <a:xfrm rot="10800000">
                <a:off x="3958701" y="4000825"/>
                <a:ext cx="317309" cy="273542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sng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47" name="文字方塊 546"/>
              <p:cNvSpPr txBox="1"/>
              <p:nvPr/>
            </p:nvSpPr>
            <p:spPr>
              <a:xfrm>
                <a:off x="4224480" y="3911018"/>
                <a:ext cx="1980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solidFill>
                      <a:schemeClr val="accent5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endParaRPr lang="zh-TW" altLang="en-US" sz="1600" dirty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0" name="文字方塊 549"/>
            <p:cNvSpPr txBox="1"/>
            <p:nvPr/>
          </p:nvSpPr>
          <p:spPr>
            <a:xfrm>
              <a:off x="9046092" y="3140903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==0</a:t>
              </a:r>
              <a:endParaRPr lang="zh-TW" altLang="en-US" sz="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1" name="文字方塊 550"/>
            <p:cNvSpPr txBox="1"/>
            <p:nvPr/>
          </p:nvSpPr>
          <p:spPr>
            <a:xfrm>
              <a:off x="4224480" y="2248080"/>
              <a:ext cx="453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100%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2" name="文字方塊 551"/>
            <p:cNvSpPr txBox="1"/>
            <p:nvPr/>
          </p:nvSpPr>
          <p:spPr>
            <a:xfrm>
              <a:off x="4069892" y="1916905"/>
              <a:ext cx="453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+1%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3" name="文字方塊 552"/>
            <p:cNvSpPr txBox="1"/>
            <p:nvPr/>
          </p:nvSpPr>
          <p:spPr>
            <a:xfrm>
              <a:off x="3633195" y="2248277"/>
              <a:ext cx="404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==0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4" name="文字方塊 553"/>
            <p:cNvSpPr txBox="1"/>
            <p:nvPr/>
          </p:nvSpPr>
          <p:spPr>
            <a:xfrm>
              <a:off x="5667381" y="2242137"/>
              <a:ext cx="326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5" name="文字方塊 554"/>
            <p:cNvSpPr txBox="1"/>
            <p:nvPr/>
          </p:nvSpPr>
          <p:spPr>
            <a:xfrm>
              <a:off x="5983678" y="1621189"/>
              <a:ext cx="326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6" name="文字方塊 555"/>
            <p:cNvSpPr txBox="1"/>
            <p:nvPr/>
          </p:nvSpPr>
          <p:spPr>
            <a:xfrm>
              <a:off x="7035707" y="1794273"/>
              <a:ext cx="453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50%</a:t>
              </a:r>
              <a:endParaRPr lang="zh-TW" altLang="en-US" sz="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7" name="文字方塊 556"/>
            <p:cNvSpPr txBox="1"/>
            <p:nvPr/>
          </p:nvSpPr>
          <p:spPr>
            <a:xfrm>
              <a:off x="7614210" y="1446944"/>
              <a:ext cx="442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1/20</a:t>
              </a:r>
              <a:endParaRPr lang="zh-TW" altLang="en-US" sz="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8" name="文字方塊 557"/>
            <p:cNvSpPr txBox="1"/>
            <p:nvPr/>
          </p:nvSpPr>
          <p:spPr>
            <a:xfrm>
              <a:off x="7712823" y="1756795"/>
              <a:ext cx="442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1/5</a:t>
              </a:r>
              <a:endParaRPr lang="zh-TW" altLang="en-US" sz="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64" name="群組 563"/>
            <p:cNvGrpSpPr/>
            <p:nvPr/>
          </p:nvGrpSpPr>
          <p:grpSpPr>
            <a:xfrm>
              <a:off x="5470773" y="1804733"/>
              <a:ext cx="1238807" cy="460651"/>
              <a:chOff x="5470773" y="1804733"/>
              <a:chExt cx="1292278" cy="460651"/>
            </a:xfrm>
          </p:grpSpPr>
          <p:cxnSp>
            <p:nvCxnSpPr>
              <p:cNvPr id="468" name="直線單箭頭接點 467"/>
              <p:cNvCxnSpPr/>
              <p:nvPr/>
            </p:nvCxnSpPr>
            <p:spPr>
              <a:xfrm>
                <a:off x="5470773" y="1808467"/>
                <a:ext cx="0" cy="45691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560" name="直線單箭頭接點 559"/>
              <p:cNvCxnSpPr/>
              <p:nvPr/>
            </p:nvCxnSpPr>
            <p:spPr>
              <a:xfrm flipH="1">
                <a:off x="5470773" y="1804733"/>
                <a:ext cx="129227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7030A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77" name="群組 576"/>
            <p:cNvGrpSpPr/>
            <p:nvPr/>
          </p:nvGrpSpPr>
          <p:grpSpPr>
            <a:xfrm>
              <a:off x="8135771" y="3412109"/>
              <a:ext cx="176952" cy="176952"/>
              <a:chOff x="8135771" y="3412109"/>
              <a:chExt cx="176952" cy="176952"/>
            </a:xfrm>
          </p:grpSpPr>
          <p:sp>
            <p:nvSpPr>
              <p:cNvPr id="356" name="矩形 355"/>
              <p:cNvSpPr/>
              <p:nvPr/>
            </p:nvSpPr>
            <p:spPr>
              <a:xfrm rot="18920565">
                <a:off x="8135771" y="3412109"/>
                <a:ext cx="176952" cy="17695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57" name="矩形 356"/>
              <p:cNvSpPr/>
              <p:nvPr/>
            </p:nvSpPr>
            <p:spPr>
              <a:xfrm rot="18920565">
                <a:off x="8171129" y="3446626"/>
                <a:ext cx="110495" cy="110495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8183176" y="3460678"/>
                <a:ext cx="79772" cy="7977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1" name="橢圓 570"/>
              <p:cNvSpPr/>
              <p:nvPr/>
            </p:nvSpPr>
            <p:spPr>
              <a:xfrm>
                <a:off x="8197239" y="3472760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2" name="橢圓 571"/>
              <p:cNvSpPr/>
              <p:nvPr/>
            </p:nvSpPr>
            <p:spPr>
              <a:xfrm>
                <a:off x="8240101" y="3472758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4" name="橢圓 573"/>
              <p:cNvSpPr/>
              <p:nvPr/>
            </p:nvSpPr>
            <p:spPr>
              <a:xfrm>
                <a:off x="8218668" y="3491806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5" name="橢圓 574"/>
              <p:cNvSpPr/>
              <p:nvPr/>
            </p:nvSpPr>
            <p:spPr>
              <a:xfrm>
                <a:off x="8197238" y="3515621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576" name="橢圓 575"/>
              <p:cNvSpPr/>
              <p:nvPr/>
            </p:nvSpPr>
            <p:spPr>
              <a:xfrm>
                <a:off x="8240100" y="3515619"/>
                <a:ext cx="14400" cy="144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601" name="群組 600"/>
            <p:cNvGrpSpPr/>
            <p:nvPr/>
          </p:nvGrpSpPr>
          <p:grpSpPr>
            <a:xfrm>
              <a:off x="6917961" y="4221089"/>
              <a:ext cx="2092691" cy="864419"/>
              <a:chOff x="6917961" y="4221089"/>
              <a:chExt cx="2092691" cy="864419"/>
            </a:xfrm>
          </p:grpSpPr>
          <p:cxnSp>
            <p:nvCxnSpPr>
              <p:cNvPr id="383" name="直線單箭頭接點 382"/>
              <p:cNvCxnSpPr/>
              <p:nvPr/>
            </p:nvCxnSpPr>
            <p:spPr>
              <a:xfrm flipH="1">
                <a:off x="7177780" y="4221089"/>
                <a:ext cx="274257" cy="286703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3" name="文字方塊 532"/>
              <p:cNvSpPr txBox="1"/>
              <p:nvPr/>
            </p:nvSpPr>
            <p:spPr>
              <a:xfrm>
                <a:off x="6917961" y="4234496"/>
                <a:ext cx="4482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>
                    <a:solidFill>
                      <a:schemeClr val="accent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&gt;100</a:t>
                </a:r>
                <a:endParaRPr lang="zh-TW" altLang="en-US" sz="800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84" name="直線單箭頭接點 583"/>
              <p:cNvCxnSpPr/>
              <p:nvPr/>
            </p:nvCxnSpPr>
            <p:spPr>
              <a:xfrm>
                <a:off x="7182142" y="5079158"/>
                <a:ext cx="151419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5" name="直線單箭頭接點 584"/>
              <p:cNvCxnSpPr/>
              <p:nvPr/>
            </p:nvCxnSpPr>
            <p:spPr>
              <a:xfrm flipV="1">
                <a:off x="8696332" y="4801380"/>
                <a:ext cx="314320" cy="2777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ysDash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595" name="直線單箭頭接點 594"/>
              <p:cNvCxnSpPr/>
              <p:nvPr/>
            </p:nvCxnSpPr>
            <p:spPr>
              <a:xfrm>
                <a:off x="7182142" y="4495129"/>
                <a:ext cx="0" cy="5903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1" name="群組 630"/>
            <p:cNvGrpSpPr/>
            <p:nvPr/>
          </p:nvGrpSpPr>
          <p:grpSpPr>
            <a:xfrm>
              <a:off x="6133275" y="4314381"/>
              <a:ext cx="3145122" cy="941048"/>
              <a:chOff x="6133275" y="4314381"/>
              <a:chExt cx="3145122" cy="941048"/>
            </a:xfrm>
          </p:grpSpPr>
          <p:grpSp>
            <p:nvGrpSpPr>
              <p:cNvPr id="527" name="群組 526"/>
              <p:cNvGrpSpPr/>
              <p:nvPr/>
            </p:nvGrpSpPr>
            <p:grpSpPr>
              <a:xfrm>
                <a:off x="6134997" y="4314381"/>
                <a:ext cx="3143400" cy="941048"/>
                <a:chOff x="6134997" y="4314381"/>
                <a:chExt cx="3143400" cy="941048"/>
              </a:xfrm>
            </p:grpSpPr>
            <p:cxnSp>
              <p:nvCxnSpPr>
                <p:cNvPr id="475" name="直線單箭頭接點 474"/>
                <p:cNvCxnSpPr/>
                <p:nvPr/>
              </p:nvCxnSpPr>
              <p:spPr>
                <a:xfrm flipV="1">
                  <a:off x="6134997" y="4314381"/>
                  <a:ext cx="0" cy="9410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6">
                      <a:lumMod val="75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526" name="文字方塊 525"/>
                <p:cNvSpPr txBox="1"/>
                <p:nvPr/>
              </p:nvSpPr>
              <p:spPr>
                <a:xfrm>
                  <a:off x="9080309" y="4936697"/>
                  <a:ext cx="19808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05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*</a:t>
                  </a:r>
                  <a:endParaRPr lang="zh-TW" altLang="en-US" sz="1050" dirty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cxnSp>
            <p:nvCxnSpPr>
              <p:cNvPr id="620" name="直線單箭頭接點 619"/>
              <p:cNvCxnSpPr/>
              <p:nvPr/>
            </p:nvCxnSpPr>
            <p:spPr>
              <a:xfrm flipH="1">
                <a:off x="6133275" y="5250667"/>
                <a:ext cx="297501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6" name="直線單箭頭接點 625"/>
              <p:cNvCxnSpPr/>
              <p:nvPr/>
            </p:nvCxnSpPr>
            <p:spPr>
              <a:xfrm flipH="1">
                <a:off x="9104238" y="4876642"/>
                <a:ext cx="1" cy="37402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165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群組 423"/>
          <p:cNvGrpSpPr/>
          <p:nvPr/>
        </p:nvGrpSpPr>
        <p:grpSpPr>
          <a:xfrm>
            <a:off x="1598657" y="1958944"/>
            <a:ext cx="8772524" cy="2935705"/>
            <a:chOff x="2381251" y="1687095"/>
            <a:chExt cx="8772524" cy="2935705"/>
          </a:xfrm>
        </p:grpSpPr>
        <p:sp>
          <p:nvSpPr>
            <p:cNvPr id="2" name="圓角矩形 1"/>
            <p:cNvSpPr/>
            <p:nvPr/>
          </p:nvSpPr>
          <p:spPr>
            <a:xfrm>
              <a:off x="2381251" y="1687095"/>
              <a:ext cx="8772524" cy="2935705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2576896" y="1855982"/>
              <a:ext cx="3327260" cy="782517"/>
              <a:chOff x="2584590" y="1881435"/>
              <a:chExt cx="3327260" cy="782517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584590" y="1881435"/>
                <a:ext cx="3327260" cy="782517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3557892" y="2129487"/>
                <a:ext cx="2173953" cy="442785"/>
                <a:chOff x="3444590" y="2137726"/>
                <a:chExt cx="2173953" cy="442785"/>
              </a:xfrm>
            </p:grpSpPr>
            <p:grpSp>
              <p:nvGrpSpPr>
                <p:cNvPr id="5" name="群組 4"/>
                <p:cNvGrpSpPr/>
                <p:nvPr/>
              </p:nvGrpSpPr>
              <p:grpSpPr>
                <a:xfrm>
                  <a:off x="4236492" y="2137726"/>
                  <a:ext cx="317309" cy="273543"/>
                  <a:chOff x="2956560" y="1965960"/>
                  <a:chExt cx="1051865" cy="906780"/>
                </a:xfrm>
              </p:grpSpPr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2956560" y="1965960"/>
                    <a:ext cx="1051865" cy="906780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3124201" y="2171436"/>
                    <a:ext cx="716280" cy="617483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sp>
              <p:nvSpPr>
                <p:cNvPr id="6" name="橢圓 5"/>
                <p:cNvSpPr/>
                <p:nvPr/>
              </p:nvSpPr>
              <p:spPr>
                <a:xfrm>
                  <a:off x="4784745" y="2152813"/>
                  <a:ext cx="273542" cy="27354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444590" y="2156926"/>
                  <a:ext cx="235144" cy="235145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0" cap="none" spc="0" normalizeH="0" baseline="0" noProof="0" dirty="0" smtClean="0">
                      <a:ln>
                        <a:solidFill>
                          <a:srgbClr val="212121"/>
                        </a:solidFill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S</a:t>
                  </a:r>
                  <a:endParaRPr kumimoji="0" lang="zh-TW" altLang="en-US" sz="1600" b="0" i="0" u="none" strike="noStrike" kern="0" cap="none" spc="0" normalizeH="0" baseline="0" noProof="0" dirty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grpSp>
              <p:nvGrpSpPr>
                <p:cNvPr id="8" name="群組 7"/>
                <p:cNvGrpSpPr/>
                <p:nvPr/>
              </p:nvGrpSpPr>
              <p:grpSpPr>
                <a:xfrm>
                  <a:off x="3811514" y="2173358"/>
                  <a:ext cx="238399" cy="221083"/>
                  <a:chOff x="1533218" y="1678781"/>
                  <a:chExt cx="419407" cy="388942"/>
                </a:xfrm>
              </p:grpSpPr>
              <p:sp>
                <p:nvSpPr>
                  <p:cNvPr id="17" name="手繪多邊形 16"/>
                  <p:cNvSpPr/>
                  <p:nvPr/>
                </p:nvSpPr>
                <p:spPr>
                  <a:xfrm>
                    <a:off x="1533525" y="1678781"/>
                    <a:ext cx="419100" cy="195263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18" name="手繪多邊形 17"/>
                  <p:cNvSpPr/>
                  <p:nvPr/>
                </p:nvSpPr>
                <p:spPr>
                  <a:xfrm flipV="1">
                    <a:off x="1533218" y="1874044"/>
                    <a:ext cx="419100" cy="193679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9" name="直線單箭頭接點 8"/>
                <p:cNvCxnSpPr/>
                <p:nvPr/>
              </p:nvCxnSpPr>
              <p:spPr>
                <a:xfrm>
                  <a:off x="4553800" y="2285607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" name="直線單箭頭接點 9"/>
                <p:cNvCxnSpPr/>
                <p:nvPr/>
              </p:nvCxnSpPr>
              <p:spPr>
                <a:xfrm>
                  <a:off x="5078474" y="2285607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11" name="群組 10"/>
                <p:cNvGrpSpPr/>
                <p:nvPr/>
              </p:nvGrpSpPr>
              <p:grpSpPr>
                <a:xfrm>
                  <a:off x="5172705" y="2203331"/>
                  <a:ext cx="445838" cy="377180"/>
                  <a:chOff x="3966064" y="1762394"/>
                  <a:chExt cx="784347" cy="663557"/>
                </a:xfrm>
              </p:grpSpPr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4196058" y="1762394"/>
                    <a:ext cx="289487" cy="289487"/>
                    <a:chOff x="7986713" y="2380675"/>
                    <a:chExt cx="173831" cy="173831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7986713" y="2380675"/>
                      <a:ext cx="173831" cy="1738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8010298" y="2404260"/>
                      <a:ext cx="126659" cy="126659"/>
                    </a:xfrm>
                    <a:prstGeom prst="rect">
                      <a:avLst/>
                    </a:prstGeom>
                    <a:solidFill>
                      <a:srgbClr val="212121"/>
                    </a:solidFill>
                    <a:ln w="1270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sp>
                <p:nvSpPr>
                  <p:cNvPr id="14" name="文字方塊 101"/>
                  <p:cNvSpPr txBox="1"/>
                  <p:nvPr/>
                </p:nvSpPr>
                <p:spPr>
                  <a:xfrm>
                    <a:off x="3966064" y="1992785"/>
                    <a:ext cx="784347" cy="4331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rPr>
                      <a:t>win</a:t>
                    </a:r>
                    <a:endParaRPr kumimoji="0" lang="zh-TW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sp>
              <p:nvSpPr>
                <p:cNvPr id="12" name="文字方塊 169"/>
                <p:cNvSpPr txBox="1"/>
                <p:nvPr/>
              </p:nvSpPr>
              <p:spPr>
                <a:xfrm>
                  <a:off x="4967897" y="2284843"/>
                  <a:ext cx="3576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&gt;n</a:t>
                  </a:r>
                  <a:endParaRPr kumimoji="0" lang="zh-TW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sp>
            <p:nvSpPr>
              <p:cNvPr id="21" name="文字方塊 20"/>
              <p:cNvSpPr txBox="1"/>
              <p:nvPr/>
            </p:nvSpPr>
            <p:spPr>
              <a:xfrm>
                <a:off x="2768789" y="2085955"/>
                <a:ext cx="7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收集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2576896" y="2755425"/>
              <a:ext cx="3327260" cy="782517"/>
              <a:chOff x="2584590" y="2905654"/>
              <a:chExt cx="3327260" cy="782517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2584590" y="2905654"/>
                <a:ext cx="3327260" cy="782517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>
                <a:off x="3557892" y="3147939"/>
                <a:ext cx="2177727" cy="443694"/>
                <a:chOff x="3456622" y="3419559"/>
                <a:chExt cx="2177727" cy="443694"/>
              </a:xfrm>
            </p:grpSpPr>
            <p:sp>
              <p:nvSpPr>
                <p:cNvPr id="24" name="橢圓 23"/>
                <p:cNvSpPr/>
                <p:nvPr/>
              </p:nvSpPr>
              <p:spPr>
                <a:xfrm>
                  <a:off x="4796777" y="3435551"/>
                  <a:ext cx="273542" cy="2735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sng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3456622" y="3439664"/>
                  <a:ext cx="235144" cy="235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strike="noStrike" kern="0" cap="none" spc="0" normalizeH="0" baseline="0" noProof="0" dirty="0" smtClean="0">
                      <a:ln>
                        <a:solidFill>
                          <a:srgbClr val="212121"/>
                        </a:solidFill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S</a:t>
                  </a:r>
                  <a:endParaRPr kumimoji="0" lang="zh-TW" altLang="en-US" sz="1600" b="0" i="0" strike="noStrike" kern="0" cap="none" spc="0" normalizeH="0" baseline="0" noProof="0" dirty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grpSp>
              <p:nvGrpSpPr>
                <p:cNvPr id="26" name="群組 25"/>
                <p:cNvGrpSpPr/>
                <p:nvPr/>
              </p:nvGrpSpPr>
              <p:grpSpPr>
                <a:xfrm>
                  <a:off x="3823546" y="3456096"/>
                  <a:ext cx="238399" cy="221082"/>
                  <a:chOff x="1533218" y="1678781"/>
                  <a:chExt cx="419407" cy="388942"/>
                </a:xfrm>
              </p:grpSpPr>
              <p:sp>
                <p:nvSpPr>
                  <p:cNvPr id="75" name="手繪多邊形 74"/>
                  <p:cNvSpPr/>
                  <p:nvPr/>
                </p:nvSpPr>
                <p:spPr>
                  <a:xfrm>
                    <a:off x="1533525" y="1678781"/>
                    <a:ext cx="419100" cy="195263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76" name="手繪多邊形 75"/>
                  <p:cNvSpPr/>
                  <p:nvPr/>
                </p:nvSpPr>
                <p:spPr>
                  <a:xfrm flipV="1">
                    <a:off x="1533218" y="1874044"/>
                    <a:ext cx="419100" cy="193679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27" name="直線單箭頭接點 26"/>
                <p:cNvCxnSpPr/>
                <p:nvPr/>
              </p:nvCxnSpPr>
              <p:spPr>
                <a:xfrm>
                  <a:off x="4565832" y="3568346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28" name="直線單箭頭接點 27"/>
                <p:cNvCxnSpPr/>
                <p:nvPr/>
              </p:nvCxnSpPr>
              <p:spPr>
                <a:xfrm>
                  <a:off x="5090507" y="3568346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29" name="群組 28"/>
                <p:cNvGrpSpPr/>
                <p:nvPr/>
              </p:nvGrpSpPr>
              <p:grpSpPr>
                <a:xfrm>
                  <a:off x="5184735" y="3486072"/>
                  <a:ext cx="449614" cy="377181"/>
                  <a:chOff x="3966058" y="1762394"/>
                  <a:chExt cx="790988" cy="663559"/>
                </a:xfrm>
              </p:grpSpPr>
              <p:grpSp>
                <p:nvGrpSpPr>
                  <p:cNvPr id="71" name="群組 70"/>
                  <p:cNvGrpSpPr/>
                  <p:nvPr/>
                </p:nvGrpSpPr>
                <p:grpSpPr>
                  <a:xfrm>
                    <a:off x="4196058" y="1762394"/>
                    <a:ext cx="289487" cy="289487"/>
                    <a:chOff x="7986713" y="2380675"/>
                    <a:chExt cx="173831" cy="173831"/>
                  </a:xfrm>
                </p:grpSpPr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7986713" y="2380675"/>
                      <a:ext cx="173831" cy="1738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8010298" y="2404260"/>
                      <a:ext cx="126659" cy="126659"/>
                    </a:xfrm>
                    <a:prstGeom prst="rect">
                      <a:avLst/>
                    </a:prstGeom>
                    <a:solidFill>
                      <a:srgbClr val="212121"/>
                    </a:solidFill>
                    <a:ln w="1270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sp>
                <p:nvSpPr>
                  <p:cNvPr id="72" name="文字方塊 120"/>
                  <p:cNvSpPr txBox="1"/>
                  <p:nvPr/>
                </p:nvSpPr>
                <p:spPr>
                  <a:xfrm>
                    <a:off x="3966058" y="1992785"/>
                    <a:ext cx="790988" cy="433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000" b="0" i="0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rPr>
                      <a:t>win</a:t>
                    </a:r>
                    <a:endParaRPr kumimoji="0" lang="zh-TW" altLang="en-US" sz="1000" b="0" i="0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4821248" y="3419559"/>
                  <a:ext cx="228766" cy="187608"/>
                  <a:chOff x="7465438" y="1782841"/>
                  <a:chExt cx="359842" cy="295101"/>
                </a:xfrm>
              </p:grpSpPr>
              <p:grpSp>
                <p:nvGrpSpPr>
                  <p:cNvPr id="35" name="群組 34"/>
                  <p:cNvGrpSpPr/>
                  <p:nvPr/>
                </p:nvGrpSpPr>
                <p:grpSpPr>
                  <a:xfrm>
                    <a:off x="7465439" y="1973804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69" name="橢圓 68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70" name="橢圓 69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6" name="群組 35"/>
                  <p:cNvGrpSpPr/>
                  <p:nvPr/>
                </p:nvGrpSpPr>
                <p:grpSpPr>
                  <a:xfrm>
                    <a:off x="7465438" y="1928484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67" name="橢圓 66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68" name="橢圓 67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7" name="群組 36"/>
                  <p:cNvGrpSpPr/>
                  <p:nvPr/>
                </p:nvGrpSpPr>
                <p:grpSpPr>
                  <a:xfrm>
                    <a:off x="7465438" y="1878468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65" name="橢圓 64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66" name="橢圓 65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" name="群組 37"/>
                  <p:cNvGrpSpPr/>
                  <p:nvPr/>
                </p:nvGrpSpPr>
                <p:grpSpPr>
                  <a:xfrm>
                    <a:off x="7465438" y="1827742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63" name="橢圓 62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64" name="橢圓 63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9" name="群組 38"/>
                  <p:cNvGrpSpPr/>
                  <p:nvPr/>
                </p:nvGrpSpPr>
                <p:grpSpPr>
                  <a:xfrm>
                    <a:off x="7465438" y="1785222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61" name="橢圓 60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62" name="橢圓 61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0" name="群組 39"/>
                  <p:cNvGrpSpPr/>
                  <p:nvPr/>
                </p:nvGrpSpPr>
                <p:grpSpPr>
                  <a:xfrm>
                    <a:off x="7593291" y="1971423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59" name="橢圓 58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60" name="橢圓 59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1" name="群組 40"/>
                  <p:cNvGrpSpPr/>
                  <p:nvPr/>
                </p:nvGrpSpPr>
                <p:grpSpPr>
                  <a:xfrm>
                    <a:off x="7593290" y="1926103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57" name="橢圓 56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58" name="橢圓 57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2" name="群組 41"/>
                  <p:cNvGrpSpPr/>
                  <p:nvPr/>
                </p:nvGrpSpPr>
                <p:grpSpPr>
                  <a:xfrm>
                    <a:off x="7593290" y="1876087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55" name="橢圓 54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56" name="橢圓 55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3" name="群組 42"/>
                  <p:cNvGrpSpPr/>
                  <p:nvPr/>
                </p:nvGrpSpPr>
                <p:grpSpPr>
                  <a:xfrm>
                    <a:off x="7593290" y="1825361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53" name="橢圓 52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54" name="橢圓 53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4" name="群組 43"/>
                  <p:cNvGrpSpPr/>
                  <p:nvPr/>
                </p:nvGrpSpPr>
                <p:grpSpPr>
                  <a:xfrm>
                    <a:off x="7593290" y="1782841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51" name="橢圓 50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52" name="橢圓 51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5" name="群組 44"/>
                  <p:cNvGrpSpPr/>
                  <p:nvPr/>
                </p:nvGrpSpPr>
                <p:grpSpPr>
                  <a:xfrm>
                    <a:off x="7721142" y="1973804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49" name="橢圓 48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50" name="橢圓 49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6" name="群組 45"/>
                  <p:cNvGrpSpPr/>
                  <p:nvPr/>
                </p:nvGrpSpPr>
                <p:grpSpPr>
                  <a:xfrm>
                    <a:off x="7721141" y="1928484"/>
                    <a:ext cx="104138" cy="104138"/>
                    <a:chOff x="6667500" y="687800"/>
                    <a:chExt cx="906780" cy="906780"/>
                  </a:xfrm>
                </p:grpSpPr>
                <p:sp>
                  <p:nvSpPr>
                    <p:cNvPr id="47" name="橢圓 46"/>
                    <p:cNvSpPr/>
                    <p:nvPr/>
                  </p:nvSpPr>
                  <p:spPr>
                    <a:xfrm>
                      <a:off x="6667500" y="687800"/>
                      <a:ext cx="906780" cy="90678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1905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48" name="橢圓 47"/>
                    <p:cNvSpPr/>
                    <p:nvPr/>
                  </p:nvSpPr>
                  <p:spPr>
                    <a:xfrm>
                      <a:off x="6783705" y="805336"/>
                      <a:ext cx="674370" cy="674370"/>
                    </a:xfrm>
                    <a:prstGeom prst="ellipse">
                      <a:avLst/>
                    </a:prstGeom>
                    <a:solidFill>
                      <a:srgbClr val="212121"/>
                    </a:solidFill>
                    <a:ln w="635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1" name="群組 30"/>
                <p:cNvGrpSpPr/>
                <p:nvPr/>
              </p:nvGrpSpPr>
              <p:grpSpPr>
                <a:xfrm rot="10800000">
                  <a:off x="4246857" y="3420464"/>
                  <a:ext cx="317309" cy="273542"/>
                  <a:chOff x="2956560" y="1965960"/>
                  <a:chExt cx="1051865" cy="906780"/>
                </a:xfrm>
              </p:grpSpPr>
              <p:sp>
                <p:nvSpPr>
                  <p:cNvPr id="33" name="等腰三角形 32"/>
                  <p:cNvSpPr/>
                  <p:nvPr/>
                </p:nvSpPr>
                <p:spPr>
                  <a:xfrm>
                    <a:off x="2956560" y="1965960"/>
                    <a:ext cx="1051865" cy="906780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34" name="等腰三角形 33"/>
                  <p:cNvSpPr/>
                  <p:nvPr/>
                </p:nvSpPr>
                <p:spPr>
                  <a:xfrm>
                    <a:off x="3124201" y="2171436"/>
                    <a:ext cx="716280" cy="617483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sp>
              <p:nvSpPr>
                <p:cNvPr id="32" name="文字方塊 190"/>
                <p:cNvSpPr txBox="1"/>
                <p:nvPr/>
              </p:nvSpPr>
              <p:spPr>
                <a:xfrm>
                  <a:off x="4977218" y="3551772"/>
                  <a:ext cx="39999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800" b="0" i="0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=0</a:t>
                  </a:r>
                  <a:endParaRPr kumimoji="0" lang="zh-TW" altLang="en-US" sz="8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</p:grpSp>
          <p:sp>
            <p:nvSpPr>
              <p:cNvPr id="77" name="文字方塊 76"/>
              <p:cNvSpPr txBox="1"/>
              <p:nvPr/>
            </p:nvSpPr>
            <p:spPr>
              <a:xfrm>
                <a:off x="2768789" y="3106503"/>
                <a:ext cx="7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摧毀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1" name="群組 140"/>
            <p:cNvGrpSpPr/>
            <p:nvPr/>
          </p:nvGrpSpPr>
          <p:grpSpPr>
            <a:xfrm>
              <a:off x="7513630" y="1855982"/>
              <a:ext cx="3457117" cy="1106858"/>
              <a:chOff x="6807200" y="1934792"/>
              <a:chExt cx="3457117" cy="1106858"/>
            </a:xfrm>
          </p:grpSpPr>
          <p:sp>
            <p:nvSpPr>
              <p:cNvPr id="78" name="圓角矩形 77"/>
              <p:cNvSpPr/>
              <p:nvPr/>
            </p:nvSpPr>
            <p:spPr>
              <a:xfrm>
                <a:off x="6807200" y="1934792"/>
                <a:ext cx="3457117" cy="1106858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873006" y="2090579"/>
                <a:ext cx="2276175" cy="820628"/>
                <a:chOff x="7851795" y="1898708"/>
                <a:chExt cx="2276175" cy="820628"/>
              </a:xfrm>
            </p:grpSpPr>
            <p:grpSp>
              <p:nvGrpSpPr>
                <p:cNvPr id="81" name="群組 80"/>
                <p:cNvGrpSpPr/>
                <p:nvPr/>
              </p:nvGrpSpPr>
              <p:grpSpPr>
                <a:xfrm>
                  <a:off x="8643869" y="1898708"/>
                  <a:ext cx="317309" cy="273543"/>
                  <a:chOff x="2956563" y="1965960"/>
                  <a:chExt cx="1051866" cy="906780"/>
                </a:xfrm>
              </p:grpSpPr>
              <p:sp>
                <p:nvSpPr>
                  <p:cNvPr id="135" name="等腰三角形 134"/>
                  <p:cNvSpPr/>
                  <p:nvPr/>
                </p:nvSpPr>
                <p:spPr>
                  <a:xfrm>
                    <a:off x="2956563" y="1965960"/>
                    <a:ext cx="1051866" cy="906780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136" name="等腰三角形 135"/>
                  <p:cNvSpPr/>
                  <p:nvPr/>
                </p:nvSpPr>
                <p:spPr>
                  <a:xfrm>
                    <a:off x="3124201" y="2171436"/>
                    <a:ext cx="716280" cy="617484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grpSp>
              <p:nvGrpSpPr>
                <p:cNvPr id="82" name="群組 81"/>
                <p:cNvGrpSpPr/>
                <p:nvPr/>
              </p:nvGrpSpPr>
              <p:grpSpPr>
                <a:xfrm>
                  <a:off x="8210566" y="2198217"/>
                  <a:ext cx="238399" cy="221082"/>
                  <a:chOff x="1518571" y="2058095"/>
                  <a:chExt cx="419407" cy="388942"/>
                </a:xfrm>
              </p:grpSpPr>
              <p:sp>
                <p:nvSpPr>
                  <p:cNvPr id="133" name="手繪多邊形 132"/>
                  <p:cNvSpPr/>
                  <p:nvPr/>
                </p:nvSpPr>
                <p:spPr>
                  <a:xfrm>
                    <a:off x="1518879" y="2058095"/>
                    <a:ext cx="419099" cy="195263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134" name="手繪多邊形 133"/>
                  <p:cNvSpPr/>
                  <p:nvPr/>
                </p:nvSpPr>
                <p:spPr>
                  <a:xfrm flipV="1">
                    <a:off x="1518571" y="2253358"/>
                    <a:ext cx="419099" cy="193679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83" name="直線單箭頭接點 82"/>
                <p:cNvCxnSpPr/>
                <p:nvPr/>
              </p:nvCxnSpPr>
              <p:spPr>
                <a:xfrm>
                  <a:off x="8961178" y="2094857"/>
                  <a:ext cx="216712" cy="15259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84" name="直線單箭頭接點 83"/>
                <p:cNvCxnSpPr/>
                <p:nvPr/>
              </p:nvCxnSpPr>
              <p:spPr>
                <a:xfrm>
                  <a:off x="9500059" y="2301472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85" name="群組 84"/>
                <p:cNvGrpSpPr/>
                <p:nvPr/>
              </p:nvGrpSpPr>
              <p:grpSpPr>
                <a:xfrm>
                  <a:off x="9598139" y="2211788"/>
                  <a:ext cx="529831" cy="389921"/>
                  <a:chOff x="3965648" y="1762394"/>
                  <a:chExt cx="932111" cy="685972"/>
                </a:xfrm>
              </p:grpSpPr>
              <p:grpSp>
                <p:nvGrpSpPr>
                  <p:cNvPr id="129" name="群組 128"/>
                  <p:cNvGrpSpPr/>
                  <p:nvPr/>
                </p:nvGrpSpPr>
                <p:grpSpPr>
                  <a:xfrm>
                    <a:off x="4196058" y="1762394"/>
                    <a:ext cx="289487" cy="289487"/>
                    <a:chOff x="7986713" y="2380675"/>
                    <a:chExt cx="173831" cy="173831"/>
                  </a:xfrm>
                </p:grpSpPr>
                <p:sp>
                  <p:nvSpPr>
                    <p:cNvPr id="131" name="矩形 130"/>
                    <p:cNvSpPr/>
                    <p:nvPr/>
                  </p:nvSpPr>
                  <p:spPr>
                    <a:xfrm>
                      <a:off x="7986713" y="2380675"/>
                      <a:ext cx="173831" cy="1738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132" name="矩形 131"/>
                    <p:cNvSpPr/>
                    <p:nvPr/>
                  </p:nvSpPr>
                  <p:spPr>
                    <a:xfrm>
                      <a:off x="8010298" y="2404260"/>
                      <a:ext cx="126659" cy="126659"/>
                    </a:xfrm>
                    <a:prstGeom prst="rect">
                      <a:avLst/>
                    </a:prstGeom>
                    <a:solidFill>
                      <a:srgbClr val="212121"/>
                    </a:solidFill>
                    <a:ln w="1270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sp>
                <p:nvSpPr>
                  <p:cNvPr id="130" name="文字方塊 204"/>
                  <p:cNvSpPr txBox="1"/>
                  <p:nvPr/>
                </p:nvSpPr>
                <p:spPr>
                  <a:xfrm>
                    <a:off x="3965648" y="2015196"/>
                    <a:ext cx="932111" cy="4331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rPr>
                      <a:t>loose</a:t>
                    </a:r>
                    <a:endParaRPr kumimoji="0" lang="zh-TW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sp>
              <p:nvSpPr>
                <p:cNvPr id="86" name="文字方塊 194"/>
                <p:cNvSpPr txBox="1"/>
                <p:nvPr/>
              </p:nvSpPr>
              <p:spPr>
                <a:xfrm>
                  <a:off x="9322982" y="2289585"/>
                  <a:ext cx="49578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=0</a:t>
                  </a:r>
                  <a:endParaRPr kumimoji="0" lang="zh-TW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7851795" y="2188948"/>
                  <a:ext cx="235144" cy="235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0" cap="none" spc="0" normalizeH="0" baseline="0" noProof="0" dirty="0" smtClean="0">
                      <a:ln>
                        <a:solidFill>
                          <a:srgbClr val="212121"/>
                        </a:solidFill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S</a:t>
                  </a:r>
                  <a:endParaRPr kumimoji="0" lang="zh-TW" altLang="en-US" sz="1600" b="0" i="0" u="none" strike="noStrike" kern="0" cap="none" spc="0" normalizeH="0" baseline="0" noProof="0" dirty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sp>
              <p:nvSpPr>
                <p:cNvPr id="88" name="等腰三角形 87"/>
                <p:cNvSpPr/>
                <p:nvPr/>
              </p:nvSpPr>
              <p:spPr>
                <a:xfrm rot="10800000">
                  <a:off x="8643822" y="2445793"/>
                  <a:ext cx="317309" cy="27354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grpSp>
              <p:nvGrpSpPr>
                <p:cNvPr id="89" name="群組 88"/>
                <p:cNvGrpSpPr/>
                <p:nvPr/>
              </p:nvGrpSpPr>
              <p:grpSpPr>
                <a:xfrm>
                  <a:off x="9198429" y="2150037"/>
                  <a:ext cx="273543" cy="289535"/>
                  <a:chOff x="6122576" y="2045379"/>
                  <a:chExt cx="351947" cy="372523"/>
                </a:xfrm>
              </p:grpSpPr>
              <p:sp>
                <p:nvSpPr>
                  <p:cNvPr id="91" name="橢圓 90"/>
                  <p:cNvSpPr/>
                  <p:nvPr/>
                </p:nvSpPr>
                <p:spPr>
                  <a:xfrm>
                    <a:off x="6122576" y="2065955"/>
                    <a:ext cx="351947" cy="35194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grpSp>
                <p:nvGrpSpPr>
                  <p:cNvPr id="92" name="群組 91"/>
                  <p:cNvGrpSpPr/>
                  <p:nvPr/>
                </p:nvGrpSpPr>
                <p:grpSpPr>
                  <a:xfrm>
                    <a:off x="6154062" y="2045379"/>
                    <a:ext cx="294337" cy="241381"/>
                    <a:chOff x="7465438" y="1782841"/>
                    <a:chExt cx="359842" cy="295101"/>
                  </a:xfrm>
                </p:grpSpPr>
                <p:grpSp>
                  <p:nvGrpSpPr>
                    <p:cNvPr id="93" name="群組 92"/>
                    <p:cNvGrpSpPr/>
                    <p:nvPr/>
                  </p:nvGrpSpPr>
                  <p:grpSpPr>
                    <a:xfrm>
                      <a:off x="7465439" y="197380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27" name="橢圓 126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28" name="橢圓 127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4" name="群組 93"/>
                    <p:cNvGrpSpPr/>
                    <p:nvPr/>
                  </p:nvGrpSpPr>
                  <p:grpSpPr>
                    <a:xfrm>
                      <a:off x="7465438" y="192848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25" name="橢圓 124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26" name="橢圓 125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5" name="群組 94"/>
                    <p:cNvGrpSpPr/>
                    <p:nvPr/>
                  </p:nvGrpSpPr>
                  <p:grpSpPr>
                    <a:xfrm>
                      <a:off x="7465438" y="1878468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23" name="橢圓 122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24" name="橢圓 123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6" name="群組 95"/>
                    <p:cNvGrpSpPr/>
                    <p:nvPr/>
                  </p:nvGrpSpPr>
                  <p:grpSpPr>
                    <a:xfrm>
                      <a:off x="7465438" y="1827742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21" name="橢圓 120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22" name="橢圓 121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7" name="群組 96"/>
                    <p:cNvGrpSpPr/>
                    <p:nvPr/>
                  </p:nvGrpSpPr>
                  <p:grpSpPr>
                    <a:xfrm>
                      <a:off x="7465438" y="1785222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19" name="橢圓 118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20" name="橢圓 119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8" name="群組 97"/>
                    <p:cNvGrpSpPr/>
                    <p:nvPr/>
                  </p:nvGrpSpPr>
                  <p:grpSpPr>
                    <a:xfrm>
                      <a:off x="7593291" y="1971423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17" name="橢圓 116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18" name="橢圓 117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9" name="群組 98"/>
                    <p:cNvGrpSpPr/>
                    <p:nvPr/>
                  </p:nvGrpSpPr>
                  <p:grpSpPr>
                    <a:xfrm>
                      <a:off x="7593290" y="1926103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15" name="橢圓 114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16" name="橢圓 115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0" name="群組 99"/>
                    <p:cNvGrpSpPr/>
                    <p:nvPr/>
                  </p:nvGrpSpPr>
                  <p:grpSpPr>
                    <a:xfrm>
                      <a:off x="7593290" y="1876087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13" name="橢圓 112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14" name="橢圓 113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1" name="群組 100"/>
                    <p:cNvGrpSpPr/>
                    <p:nvPr/>
                  </p:nvGrpSpPr>
                  <p:grpSpPr>
                    <a:xfrm>
                      <a:off x="7593290" y="1825361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11" name="橢圓 110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12" name="橢圓 111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2" name="群組 101"/>
                    <p:cNvGrpSpPr/>
                    <p:nvPr/>
                  </p:nvGrpSpPr>
                  <p:grpSpPr>
                    <a:xfrm>
                      <a:off x="7593290" y="1782841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09" name="橢圓 108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10" name="橢圓 109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3" name="群組 102"/>
                    <p:cNvGrpSpPr/>
                    <p:nvPr/>
                  </p:nvGrpSpPr>
                  <p:grpSpPr>
                    <a:xfrm>
                      <a:off x="7721142" y="197380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07" name="橢圓 106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08" name="橢圓 107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4" name="群組 103"/>
                    <p:cNvGrpSpPr/>
                    <p:nvPr/>
                  </p:nvGrpSpPr>
                  <p:grpSpPr>
                    <a:xfrm>
                      <a:off x="7721141" y="192848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05" name="橢圓 104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  <p:sp>
                    <p:nvSpPr>
                      <p:cNvPr id="106" name="橢圓 105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90" name="直線單箭頭接點 89"/>
                <p:cNvCxnSpPr/>
                <p:nvPr/>
              </p:nvCxnSpPr>
              <p:spPr>
                <a:xfrm flipH="1">
                  <a:off x="8961131" y="2398078"/>
                  <a:ext cx="216759" cy="13940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6946324" y="2319533"/>
                <a:ext cx="7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存活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7513630" y="3345367"/>
              <a:ext cx="3457117" cy="1106858"/>
              <a:chOff x="6807200" y="3312526"/>
              <a:chExt cx="3457117" cy="1106858"/>
            </a:xfrm>
          </p:grpSpPr>
          <p:sp>
            <p:nvSpPr>
              <p:cNvPr id="138" name="圓角矩形 137"/>
              <p:cNvSpPr/>
              <p:nvPr/>
            </p:nvSpPr>
            <p:spPr>
              <a:xfrm>
                <a:off x="6807200" y="3312526"/>
                <a:ext cx="3457117" cy="1106858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142" name="群組 141"/>
              <p:cNvGrpSpPr/>
              <p:nvPr/>
            </p:nvGrpSpPr>
            <p:grpSpPr>
              <a:xfrm>
                <a:off x="7873006" y="3455641"/>
                <a:ext cx="2293427" cy="820628"/>
                <a:chOff x="7839481" y="3206576"/>
                <a:chExt cx="2293427" cy="820628"/>
              </a:xfrm>
            </p:grpSpPr>
            <p:sp>
              <p:nvSpPr>
                <p:cNvPr id="143" name="等腰三角形 142"/>
                <p:cNvSpPr/>
                <p:nvPr/>
              </p:nvSpPr>
              <p:spPr>
                <a:xfrm>
                  <a:off x="8631555" y="3206576"/>
                  <a:ext cx="317309" cy="27354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144" name="群組 143"/>
                <p:cNvGrpSpPr/>
                <p:nvPr/>
              </p:nvGrpSpPr>
              <p:grpSpPr>
                <a:xfrm>
                  <a:off x="8198252" y="3506085"/>
                  <a:ext cx="238399" cy="221082"/>
                  <a:chOff x="1518571" y="2058095"/>
                  <a:chExt cx="419407" cy="388942"/>
                </a:xfrm>
              </p:grpSpPr>
              <p:sp>
                <p:nvSpPr>
                  <p:cNvPr id="197" name="手繪多邊形 196"/>
                  <p:cNvSpPr/>
                  <p:nvPr/>
                </p:nvSpPr>
                <p:spPr>
                  <a:xfrm>
                    <a:off x="1518879" y="2058095"/>
                    <a:ext cx="419099" cy="195263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198" name="手繪多邊形 197"/>
                  <p:cNvSpPr/>
                  <p:nvPr/>
                </p:nvSpPr>
                <p:spPr>
                  <a:xfrm flipV="1">
                    <a:off x="1518571" y="2253358"/>
                    <a:ext cx="419099" cy="193679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cxnSp>
              <p:nvCxnSpPr>
                <p:cNvPr id="145" name="直線單箭頭接點 144"/>
                <p:cNvCxnSpPr/>
                <p:nvPr/>
              </p:nvCxnSpPr>
              <p:spPr>
                <a:xfrm>
                  <a:off x="8948863" y="3402725"/>
                  <a:ext cx="216712" cy="15259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46" name="直線單箭頭接點 145"/>
                <p:cNvCxnSpPr/>
                <p:nvPr/>
              </p:nvCxnSpPr>
              <p:spPr>
                <a:xfrm>
                  <a:off x="9487745" y="3609340"/>
                  <a:ext cx="210757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147" name="群組 146"/>
                <p:cNvGrpSpPr/>
                <p:nvPr/>
              </p:nvGrpSpPr>
              <p:grpSpPr>
                <a:xfrm>
                  <a:off x="9559255" y="3519659"/>
                  <a:ext cx="573653" cy="385481"/>
                  <a:chOff x="3918906" y="1762394"/>
                  <a:chExt cx="1009205" cy="678159"/>
                </a:xfrm>
              </p:grpSpPr>
              <p:grpSp>
                <p:nvGrpSpPr>
                  <p:cNvPr id="193" name="群組 192"/>
                  <p:cNvGrpSpPr/>
                  <p:nvPr/>
                </p:nvGrpSpPr>
                <p:grpSpPr>
                  <a:xfrm>
                    <a:off x="4196058" y="1762394"/>
                    <a:ext cx="289487" cy="289487"/>
                    <a:chOff x="7986713" y="2380675"/>
                    <a:chExt cx="173831" cy="173831"/>
                  </a:xfrm>
                </p:grpSpPr>
                <p:sp>
                  <p:nvSpPr>
                    <p:cNvPr id="195" name="矩形 194"/>
                    <p:cNvSpPr/>
                    <p:nvPr/>
                  </p:nvSpPr>
                  <p:spPr>
                    <a:xfrm>
                      <a:off x="7986713" y="2380675"/>
                      <a:ext cx="173831" cy="1738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p:txBody>
                </p:sp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8010298" y="2404260"/>
                      <a:ext cx="126659" cy="126659"/>
                    </a:xfrm>
                    <a:prstGeom prst="rect">
                      <a:avLst/>
                    </a:prstGeom>
                    <a:solidFill>
                      <a:srgbClr val="212121"/>
                    </a:solidFill>
                    <a:ln w="1270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p:txBody>
                </p:sp>
              </p:grpSp>
              <p:sp>
                <p:nvSpPr>
                  <p:cNvPr id="194" name="文字方塊 428"/>
                  <p:cNvSpPr txBox="1"/>
                  <p:nvPr/>
                </p:nvSpPr>
                <p:spPr>
                  <a:xfrm>
                    <a:off x="3918906" y="2007384"/>
                    <a:ext cx="1009205" cy="433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rPr>
                      <a:t>loose</a:t>
                    </a:r>
                    <a:endParaRPr kumimoji="0" lang="zh-TW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8" name="文字方塊 384"/>
                <p:cNvSpPr txBox="1"/>
                <p:nvPr/>
              </p:nvSpPr>
              <p:spPr>
                <a:xfrm>
                  <a:off x="9397690" y="3604487"/>
                  <a:ext cx="3606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&gt;n</a:t>
                  </a:r>
                  <a:endParaRPr kumimoji="0" lang="zh-TW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7839481" y="3496816"/>
                  <a:ext cx="235144" cy="235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0" cap="none" spc="0" normalizeH="0" baseline="0" noProof="0" dirty="0" smtClean="0">
                      <a:ln>
                        <a:solidFill>
                          <a:srgbClr val="212121"/>
                        </a:solidFill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rPr>
                    <a:t>S</a:t>
                  </a:r>
                  <a:endParaRPr kumimoji="0" lang="zh-TW" altLang="en-US" sz="1600" b="0" i="0" u="none" strike="noStrike" kern="0" cap="none" spc="0" normalizeH="0" baseline="0" noProof="0" dirty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150" name="群組 149"/>
                <p:cNvGrpSpPr/>
                <p:nvPr/>
              </p:nvGrpSpPr>
              <p:grpSpPr>
                <a:xfrm>
                  <a:off x="9186114" y="3457905"/>
                  <a:ext cx="273542" cy="289535"/>
                  <a:chOff x="6122576" y="2045379"/>
                  <a:chExt cx="351947" cy="372523"/>
                </a:xfrm>
              </p:grpSpPr>
              <p:sp>
                <p:nvSpPr>
                  <p:cNvPr id="155" name="橢圓 154"/>
                  <p:cNvSpPr/>
                  <p:nvPr/>
                </p:nvSpPr>
                <p:spPr>
                  <a:xfrm>
                    <a:off x="6122576" y="2065955"/>
                    <a:ext cx="351947" cy="35194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grpSp>
                <p:nvGrpSpPr>
                  <p:cNvPr id="156" name="群組 155"/>
                  <p:cNvGrpSpPr/>
                  <p:nvPr/>
                </p:nvGrpSpPr>
                <p:grpSpPr>
                  <a:xfrm>
                    <a:off x="6154062" y="2045379"/>
                    <a:ext cx="294337" cy="241381"/>
                    <a:chOff x="7465438" y="1782841"/>
                    <a:chExt cx="359842" cy="295101"/>
                  </a:xfrm>
                </p:grpSpPr>
                <p:grpSp>
                  <p:nvGrpSpPr>
                    <p:cNvPr id="157" name="群組 156"/>
                    <p:cNvGrpSpPr/>
                    <p:nvPr/>
                  </p:nvGrpSpPr>
                  <p:grpSpPr>
                    <a:xfrm>
                      <a:off x="7465439" y="197380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91" name="橢圓 190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92" name="橢圓 191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8" name="群組 157"/>
                    <p:cNvGrpSpPr/>
                    <p:nvPr/>
                  </p:nvGrpSpPr>
                  <p:grpSpPr>
                    <a:xfrm>
                      <a:off x="7465438" y="192848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89" name="橢圓 188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90" name="橢圓 189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9" name="群組 158"/>
                    <p:cNvGrpSpPr/>
                    <p:nvPr/>
                  </p:nvGrpSpPr>
                  <p:grpSpPr>
                    <a:xfrm>
                      <a:off x="7465438" y="1878468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87" name="橢圓 186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88" name="橢圓 187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0" name="群組 159"/>
                    <p:cNvGrpSpPr/>
                    <p:nvPr/>
                  </p:nvGrpSpPr>
                  <p:grpSpPr>
                    <a:xfrm>
                      <a:off x="7465438" y="1827742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85" name="橢圓 184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86" name="橢圓 185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1" name="群組 160"/>
                    <p:cNvGrpSpPr/>
                    <p:nvPr/>
                  </p:nvGrpSpPr>
                  <p:grpSpPr>
                    <a:xfrm>
                      <a:off x="7465438" y="1785222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83" name="橢圓 182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84" name="橢圓 183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2" name="群組 161"/>
                    <p:cNvGrpSpPr/>
                    <p:nvPr/>
                  </p:nvGrpSpPr>
                  <p:grpSpPr>
                    <a:xfrm>
                      <a:off x="7593291" y="1971423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81" name="橢圓 180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82" name="橢圓 181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7593290" y="1926103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79" name="橢圓 178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80" name="橢圓 179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7593290" y="1876087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77" name="橢圓 176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78" name="橢圓 177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5" name="群組 164"/>
                    <p:cNvGrpSpPr/>
                    <p:nvPr/>
                  </p:nvGrpSpPr>
                  <p:grpSpPr>
                    <a:xfrm>
                      <a:off x="7593290" y="1825361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75" name="橢圓 174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76" name="橢圓 175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6" name="群組 165"/>
                    <p:cNvGrpSpPr/>
                    <p:nvPr/>
                  </p:nvGrpSpPr>
                  <p:grpSpPr>
                    <a:xfrm>
                      <a:off x="7593290" y="1782841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73" name="橢圓 172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74" name="橢圓 173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7" name="群組 166"/>
                    <p:cNvGrpSpPr/>
                    <p:nvPr/>
                  </p:nvGrpSpPr>
                  <p:grpSpPr>
                    <a:xfrm>
                      <a:off x="7721142" y="197380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71" name="橢圓 170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72" name="橢圓 171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68" name="群組 167"/>
                    <p:cNvGrpSpPr/>
                    <p:nvPr/>
                  </p:nvGrpSpPr>
                  <p:grpSpPr>
                    <a:xfrm>
                      <a:off x="7721141" y="1928484"/>
                      <a:ext cx="104138" cy="104138"/>
                      <a:chOff x="6667500" y="687800"/>
                      <a:chExt cx="906780" cy="906780"/>
                    </a:xfrm>
                  </p:grpSpPr>
                  <p:sp>
                    <p:nvSpPr>
                      <p:cNvPr id="169" name="橢圓 168"/>
                      <p:cNvSpPr/>
                      <p:nvPr/>
                    </p:nvSpPr>
                    <p:spPr>
                      <a:xfrm>
                        <a:off x="6667500" y="687800"/>
                        <a:ext cx="906780" cy="90678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19050" cap="flat" cmpd="sng" algn="ctr">
                        <a:solidFill>
                          <a:srgbClr val="21212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  <p:sp>
                    <p:nvSpPr>
                      <p:cNvPr id="170" name="橢圓 169"/>
                      <p:cNvSpPr/>
                      <p:nvPr/>
                    </p:nvSpPr>
                    <p:spPr>
                      <a:xfrm>
                        <a:off x="6783705" y="805336"/>
                        <a:ext cx="674370" cy="674370"/>
                      </a:xfrm>
                      <a:prstGeom prst="ellipse">
                        <a:avLst/>
                      </a:prstGeom>
                      <a:solidFill>
                        <a:srgbClr val="212121"/>
                      </a:solidFill>
                      <a:ln w="6350" cap="flat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51" name="直線單箭頭接點 150"/>
                <p:cNvCxnSpPr/>
                <p:nvPr/>
              </p:nvCxnSpPr>
              <p:spPr>
                <a:xfrm flipH="1">
                  <a:off x="8948817" y="3705946"/>
                  <a:ext cx="216759" cy="13940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152" name="群組 151"/>
                <p:cNvGrpSpPr/>
                <p:nvPr/>
              </p:nvGrpSpPr>
              <p:grpSpPr>
                <a:xfrm rot="10800000">
                  <a:off x="8631508" y="3753661"/>
                  <a:ext cx="317309" cy="273543"/>
                  <a:chOff x="2956560" y="1965960"/>
                  <a:chExt cx="1051865" cy="906780"/>
                </a:xfrm>
              </p:grpSpPr>
              <p:sp>
                <p:nvSpPr>
                  <p:cNvPr id="153" name="等腰三角形 152"/>
                  <p:cNvSpPr/>
                  <p:nvPr/>
                </p:nvSpPr>
                <p:spPr>
                  <a:xfrm>
                    <a:off x="2956560" y="1965960"/>
                    <a:ext cx="1051865" cy="906780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154" name="等腰三角形 153"/>
                  <p:cNvSpPr/>
                  <p:nvPr/>
                </p:nvSpPr>
                <p:spPr>
                  <a:xfrm>
                    <a:off x="3124201" y="2171436"/>
                    <a:ext cx="716280" cy="617483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  <p:sp>
            <p:nvSpPr>
              <p:cNvPr id="199" name="文字方塊 198"/>
              <p:cNvSpPr txBox="1"/>
              <p:nvPr/>
            </p:nvSpPr>
            <p:spPr>
              <a:xfrm>
                <a:off x="6942335" y="3679587"/>
                <a:ext cx="7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預防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23" name="群組 422"/>
            <p:cNvGrpSpPr/>
            <p:nvPr/>
          </p:nvGrpSpPr>
          <p:grpSpPr>
            <a:xfrm>
              <a:off x="2576895" y="3675485"/>
              <a:ext cx="4658677" cy="782517"/>
              <a:chOff x="2576895" y="3675485"/>
              <a:chExt cx="4658677" cy="782517"/>
            </a:xfrm>
          </p:grpSpPr>
          <p:sp>
            <p:nvSpPr>
              <p:cNvPr id="203" name="圓角矩形 202"/>
              <p:cNvSpPr/>
              <p:nvPr/>
            </p:nvSpPr>
            <p:spPr>
              <a:xfrm>
                <a:off x="2576895" y="3675485"/>
                <a:ext cx="4658677" cy="782517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05" name="文字方塊 204"/>
              <p:cNvSpPr txBox="1"/>
              <p:nvPr/>
            </p:nvSpPr>
            <p:spPr>
              <a:xfrm>
                <a:off x="2761095" y="3876334"/>
                <a:ext cx="7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穿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</a:t>
                </a:r>
              </a:p>
            </p:txBody>
          </p:sp>
          <p:grpSp>
            <p:nvGrpSpPr>
              <p:cNvPr id="393" name="群組 392"/>
              <p:cNvGrpSpPr/>
              <p:nvPr/>
            </p:nvGrpSpPr>
            <p:grpSpPr>
              <a:xfrm>
                <a:off x="3551546" y="3938605"/>
                <a:ext cx="3547374" cy="425544"/>
                <a:chOff x="3462118" y="4617159"/>
                <a:chExt cx="3547374" cy="425544"/>
              </a:xfrm>
            </p:grpSpPr>
            <p:sp>
              <p:nvSpPr>
                <p:cNvPr id="394" name="矩形 393"/>
                <p:cNvSpPr/>
                <p:nvPr/>
              </p:nvSpPr>
              <p:spPr>
                <a:xfrm>
                  <a:off x="3462118" y="4626507"/>
                  <a:ext cx="235144" cy="235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0" cap="none" spc="0" normalizeH="0" baseline="0" noProof="0" dirty="0" smtClean="0">
                      <a:ln>
                        <a:solidFill>
                          <a:srgbClr val="212121"/>
                        </a:solidFill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S</a:t>
                  </a:r>
                  <a:endParaRPr kumimoji="0" lang="zh-TW" altLang="en-US" sz="1600" b="0" i="0" u="none" strike="noStrike" kern="0" cap="none" spc="0" normalizeH="0" baseline="0" noProof="0" dirty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grpSp>
              <p:nvGrpSpPr>
                <p:cNvPr id="395" name="群組 394"/>
                <p:cNvGrpSpPr/>
                <p:nvPr/>
              </p:nvGrpSpPr>
              <p:grpSpPr>
                <a:xfrm>
                  <a:off x="3829042" y="4642939"/>
                  <a:ext cx="238399" cy="221082"/>
                  <a:chOff x="1533218" y="1678781"/>
                  <a:chExt cx="419407" cy="388942"/>
                </a:xfrm>
              </p:grpSpPr>
              <p:sp>
                <p:nvSpPr>
                  <p:cNvPr id="421" name="手繪多邊形 420"/>
                  <p:cNvSpPr/>
                  <p:nvPr/>
                </p:nvSpPr>
                <p:spPr>
                  <a:xfrm>
                    <a:off x="1533525" y="1678781"/>
                    <a:ext cx="419100" cy="195263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22" name="手繪多邊形 421"/>
                  <p:cNvSpPr/>
                  <p:nvPr/>
                </p:nvSpPr>
                <p:spPr>
                  <a:xfrm flipV="1">
                    <a:off x="1533218" y="1874044"/>
                    <a:ext cx="419100" cy="193679"/>
                  </a:xfrm>
                  <a:custGeom>
                    <a:avLst/>
                    <a:gdLst>
                      <a:gd name="connsiteX0" fmla="*/ 0 w 419100"/>
                      <a:gd name="connsiteY0" fmla="*/ 0 h 195263"/>
                      <a:gd name="connsiteX1" fmla="*/ 419100 w 419100"/>
                      <a:gd name="connsiteY1" fmla="*/ 195263 h 195263"/>
                      <a:gd name="connsiteX2" fmla="*/ 102394 w 419100"/>
                      <a:gd name="connsiteY2" fmla="*/ 195263 h 195263"/>
                      <a:gd name="connsiteX3" fmla="*/ 0 w 419100"/>
                      <a:gd name="connsiteY3" fmla="*/ 0 h 1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9100" h="195263">
                        <a:moveTo>
                          <a:pt x="0" y="0"/>
                        </a:moveTo>
                        <a:lnTo>
                          <a:pt x="419100" y="195263"/>
                        </a:lnTo>
                        <a:lnTo>
                          <a:pt x="102394" y="195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396" name="直線單箭頭接點 395"/>
                <p:cNvCxnSpPr/>
                <p:nvPr/>
              </p:nvCxnSpPr>
              <p:spPr>
                <a:xfrm>
                  <a:off x="4571328" y="4755189"/>
                  <a:ext cx="30106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arrow" w="med" len="med"/>
                  <a:tailEnd type="arrow" w="med" len="med"/>
                </a:ln>
                <a:effectLst/>
              </p:spPr>
            </p:cxnSp>
            <p:cxnSp>
              <p:nvCxnSpPr>
                <p:cNvPr id="397" name="直線單箭頭接點 396"/>
                <p:cNvCxnSpPr/>
                <p:nvPr/>
              </p:nvCxnSpPr>
              <p:spPr>
                <a:xfrm>
                  <a:off x="6451081" y="4758692"/>
                  <a:ext cx="24615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</p:cxnSp>
            <p:grpSp>
              <p:nvGrpSpPr>
                <p:cNvPr id="398" name="群組 397"/>
                <p:cNvGrpSpPr/>
                <p:nvPr/>
              </p:nvGrpSpPr>
              <p:grpSpPr>
                <a:xfrm>
                  <a:off x="6596987" y="4665523"/>
                  <a:ext cx="412505" cy="377180"/>
                  <a:chOff x="3968074" y="1762394"/>
                  <a:chExt cx="725706" cy="663560"/>
                </a:xfrm>
              </p:grpSpPr>
              <p:grpSp>
                <p:nvGrpSpPr>
                  <p:cNvPr id="417" name="群組 416"/>
                  <p:cNvGrpSpPr/>
                  <p:nvPr/>
                </p:nvGrpSpPr>
                <p:grpSpPr>
                  <a:xfrm>
                    <a:off x="4196058" y="1762394"/>
                    <a:ext cx="289487" cy="289487"/>
                    <a:chOff x="7986713" y="2380675"/>
                    <a:chExt cx="173831" cy="173831"/>
                  </a:xfrm>
                </p:grpSpPr>
                <p:sp>
                  <p:nvSpPr>
                    <p:cNvPr id="419" name="矩形 418"/>
                    <p:cNvSpPr/>
                    <p:nvPr/>
                  </p:nvSpPr>
                  <p:spPr>
                    <a:xfrm>
                      <a:off x="7986713" y="2380675"/>
                      <a:ext cx="173831" cy="1738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 cmpd="sng" algn="ctr">
                      <a:solidFill>
                        <a:srgbClr val="21212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  <p:sp>
                  <p:nvSpPr>
                    <p:cNvPr id="420" name="矩形 419"/>
                    <p:cNvSpPr/>
                    <p:nvPr/>
                  </p:nvSpPr>
                  <p:spPr>
                    <a:xfrm>
                      <a:off x="8010298" y="2404260"/>
                      <a:ext cx="126659" cy="126659"/>
                    </a:xfrm>
                    <a:prstGeom prst="rect">
                      <a:avLst/>
                    </a:prstGeom>
                    <a:solidFill>
                      <a:srgbClr val="212121"/>
                    </a:solidFill>
                    <a:ln w="12700" cap="flat" cmpd="sng" algn="ctr">
                      <a:solidFill>
                        <a:srgbClr val="FFFFFF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solidFill>
                            <a:srgbClr val="212121"/>
                          </a:solidFill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p:txBody>
                </p:sp>
              </p:grpSp>
              <p:sp>
                <p:nvSpPr>
                  <p:cNvPr id="418" name="文字方塊 485"/>
                  <p:cNvSpPr txBox="1"/>
                  <p:nvPr/>
                </p:nvSpPr>
                <p:spPr>
                  <a:xfrm>
                    <a:off x="3968074" y="1992786"/>
                    <a:ext cx="725706" cy="433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rPr>
                      <a:t>win</a:t>
                    </a:r>
                    <a:endParaRPr kumimoji="0" lang="zh-TW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sp>
              <p:nvSpPr>
                <p:cNvPr id="399" name="文字方塊 445"/>
                <p:cNvSpPr txBox="1"/>
                <p:nvPr/>
              </p:nvSpPr>
              <p:spPr>
                <a:xfrm>
                  <a:off x="6419295" y="4751756"/>
                  <a:ext cx="3296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rPr>
                    <a:t>&gt;0</a:t>
                  </a:r>
                  <a:endParaRPr kumimoji="0" lang="zh-TW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endParaRPr>
                </a:p>
              </p:txBody>
            </p:sp>
            <p:grpSp>
              <p:nvGrpSpPr>
                <p:cNvPr id="400" name="群組 399"/>
                <p:cNvGrpSpPr/>
                <p:nvPr/>
              </p:nvGrpSpPr>
              <p:grpSpPr>
                <a:xfrm>
                  <a:off x="4275459" y="4617159"/>
                  <a:ext cx="273542" cy="273542"/>
                  <a:chOff x="6667500" y="687800"/>
                  <a:chExt cx="906780" cy="906780"/>
                </a:xfrm>
              </p:grpSpPr>
              <p:sp>
                <p:nvSpPr>
                  <p:cNvPr id="415" name="橢圓 41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16" name="橢圓 41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grpSp>
              <p:nvGrpSpPr>
                <p:cNvPr id="401" name="群組 400"/>
                <p:cNvGrpSpPr/>
                <p:nvPr/>
              </p:nvGrpSpPr>
              <p:grpSpPr>
                <a:xfrm>
                  <a:off x="4896260" y="4622395"/>
                  <a:ext cx="273542" cy="273542"/>
                  <a:chOff x="6667500" y="687800"/>
                  <a:chExt cx="906780" cy="906780"/>
                </a:xfrm>
              </p:grpSpPr>
              <p:sp>
                <p:nvSpPr>
                  <p:cNvPr id="413" name="橢圓 41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14" name="橢圓 41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grpSp>
              <p:nvGrpSpPr>
                <p:cNvPr id="402" name="群組 401"/>
                <p:cNvGrpSpPr/>
                <p:nvPr/>
              </p:nvGrpSpPr>
              <p:grpSpPr>
                <a:xfrm>
                  <a:off x="4292554" y="4719700"/>
                  <a:ext cx="66205" cy="66204"/>
                  <a:chOff x="2914347" y="3208698"/>
                  <a:chExt cx="85181" cy="85180"/>
                </a:xfrm>
              </p:grpSpPr>
              <p:sp>
                <p:nvSpPr>
                  <p:cNvPr id="411" name="橢圓 410"/>
                  <p:cNvSpPr/>
                  <p:nvPr/>
                </p:nvSpPr>
                <p:spPr>
                  <a:xfrm>
                    <a:off x="2914347" y="3208698"/>
                    <a:ext cx="85181" cy="851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12" name="橢圓 411"/>
                  <p:cNvSpPr/>
                  <p:nvPr/>
                </p:nvSpPr>
                <p:spPr>
                  <a:xfrm>
                    <a:off x="2925263" y="3219739"/>
                    <a:ext cx="63349" cy="63348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403" name="直線單箭頭接點 402"/>
                <p:cNvCxnSpPr/>
                <p:nvPr/>
              </p:nvCxnSpPr>
              <p:spPr>
                <a:xfrm>
                  <a:off x="5194812" y="4757964"/>
                  <a:ext cx="30106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arrow" w="med" len="med"/>
                  <a:tailEnd type="arrow" w="med" len="med"/>
                </a:ln>
                <a:effectLst/>
              </p:spPr>
            </p:cxnSp>
            <p:grpSp>
              <p:nvGrpSpPr>
                <p:cNvPr id="404" name="群組 403"/>
                <p:cNvGrpSpPr/>
                <p:nvPr/>
              </p:nvGrpSpPr>
              <p:grpSpPr>
                <a:xfrm>
                  <a:off x="5519744" y="4625170"/>
                  <a:ext cx="273542" cy="273542"/>
                  <a:chOff x="6667500" y="687800"/>
                  <a:chExt cx="906780" cy="906780"/>
                </a:xfrm>
              </p:grpSpPr>
              <p:sp>
                <p:nvSpPr>
                  <p:cNvPr id="409" name="橢圓 40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10" name="橢圓 40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  <p:cxnSp>
              <p:nvCxnSpPr>
                <p:cNvPr id="405" name="直線單箭頭接點 404"/>
                <p:cNvCxnSpPr/>
                <p:nvPr/>
              </p:nvCxnSpPr>
              <p:spPr>
                <a:xfrm>
                  <a:off x="5819850" y="4762674"/>
                  <a:ext cx="30106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212121"/>
                  </a:solidFill>
                  <a:prstDash val="solid"/>
                  <a:headEnd type="arrow" w="med" len="med"/>
                  <a:tailEnd type="arrow" w="med" len="med"/>
                </a:ln>
                <a:effectLst/>
              </p:spPr>
            </p:cxnSp>
            <p:grpSp>
              <p:nvGrpSpPr>
                <p:cNvPr id="406" name="群組 405"/>
                <p:cNvGrpSpPr/>
                <p:nvPr/>
              </p:nvGrpSpPr>
              <p:grpSpPr>
                <a:xfrm>
                  <a:off x="6144782" y="4629880"/>
                  <a:ext cx="273542" cy="273542"/>
                  <a:chOff x="6667500" y="687800"/>
                  <a:chExt cx="906780" cy="906780"/>
                </a:xfrm>
              </p:grpSpPr>
              <p:sp>
                <p:nvSpPr>
                  <p:cNvPr id="407" name="橢圓 40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  <p:sp>
                <p:nvSpPr>
                  <p:cNvPr id="408" name="橢圓 40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Arial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9014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群組 439"/>
          <p:cNvGrpSpPr/>
          <p:nvPr/>
        </p:nvGrpSpPr>
        <p:grpSpPr>
          <a:xfrm>
            <a:off x="1673708" y="1824563"/>
            <a:ext cx="8848278" cy="3270166"/>
            <a:chOff x="368783" y="1256238"/>
            <a:chExt cx="8848278" cy="3270166"/>
          </a:xfrm>
        </p:grpSpPr>
        <p:sp>
          <p:nvSpPr>
            <p:cNvPr id="220" name="圓角矩形 219"/>
            <p:cNvSpPr/>
            <p:nvPr/>
          </p:nvSpPr>
          <p:spPr>
            <a:xfrm>
              <a:off x="1098475" y="1263370"/>
              <a:ext cx="2254185" cy="1879994"/>
            </a:xfrm>
            <a:prstGeom prst="roundRect">
              <a:avLst>
                <a:gd name="adj" fmla="val 3790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21" name="群組 220"/>
            <p:cNvGrpSpPr/>
            <p:nvPr/>
          </p:nvGrpSpPr>
          <p:grpSpPr>
            <a:xfrm>
              <a:off x="1654959" y="1827797"/>
              <a:ext cx="278139" cy="239776"/>
              <a:chOff x="2956563" y="1965960"/>
              <a:chExt cx="1051866" cy="906780"/>
            </a:xfrm>
          </p:grpSpPr>
          <p:sp>
            <p:nvSpPr>
              <p:cNvPr id="271" name="等腰三角形 270"/>
              <p:cNvSpPr/>
              <p:nvPr/>
            </p:nvSpPr>
            <p:spPr>
              <a:xfrm>
                <a:off x="2956563" y="1965960"/>
                <a:ext cx="1051866" cy="906780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72" name="等腰三角形 271"/>
              <p:cNvSpPr/>
              <p:nvPr/>
            </p:nvSpPr>
            <p:spPr>
              <a:xfrm>
                <a:off x="3124201" y="2171436"/>
                <a:ext cx="716280" cy="617484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cxnSp>
          <p:nvCxnSpPr>
            <p:cNvPr id="222" name="直線單箭頭接點 221"/>
            <p:cNvCxnSpPr/>
            <p:nvPr/>
          </p:nvCxnSpPr>
          <p:spPr>
            <a:xfrm>
              <a:off x="1933098" y="1999733"/>
              <a:ext cx="189960" cy="133757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23" name="直線單箭頭接點 222"/>
            <p:cNvCxnSpPr/>
            <p:nvPr/>
          </p:nvCxnSpPr>
          <p:spPr>
            <a:xfrm>
              <a:off x="2405458" y="2180843"/>
              <a:ext cx="18474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grpSp>
          <p:nvGrpSpPr>
            <p:cNvPr id="224" name="群組 223"/>
            <p:cNvGrpSpPr/>
            <p:nvPr/>
          </p:nvGrpSpPr>
          <p:grpSpPr>
            <a:xfrm>
              <a:off x="2421736" y="2102229"/>
              <a:ext cx="508501" cy="337507"/>
              <a:chOff x="3825777" y="1762394"/>
              <a:chExt cx="1020568" cy="677381"/>
            </a:xfrm>
          </p:grpSpPr>
          <p:grpSp>
            <p:nvGrpSpPr>
              <p:cNvPr id="267" name="群組 266"/>
              <p:cNvGrpSpPr/>
              <p:nvPr/>
            </p:nvGrpSpPr>
            <p:grpSpPr>
              <a:xfrm>
                <a:off x="4196058" y="1762394"/>
                <a:ext cx="289487" cy="289487"/>
                <a:chOff x="7986713" y="2380675"/>
                <a:chExt cx="173831" cy="173831"/>
              </a:xfrm>
            </p:grpSpPr>
            <p:sp>
              <p:nvSpPr>
                <p:cNvPr id="269" name="矩形 268"/>
                <p:cNvSpPr/>
                <p:nvPr/>
              </p:nvSpPr>
              <p:spPr>
                <a:xfrm>
                  <a:off x="7986713" y="2380675"/>
                  <a:ext cx="173831" cy="173831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8010298" y="2404260"/>
                  <a:ext cx="126659" cy="126659"/>
                </a:xfrm>
                <a:prstGeom prst="rect">
                  <a:avLst/>
                </a:prstGeom>
                <a:solidFill>
                  <a:srgbClr val="212121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268" name="文字方塊 267"/>
              <p:cNvSpPr txBox="1"/>
              <p:nvPr/>
            </p:nvSpPr>
            <p:spPr>
              <a:xfrm>
                <a:off x="3825777" y="1945606"/>
                <a:ext cx="1020568" cy="49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loose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文字方塊 224"/>
            <p:cNvSpPr txBox="1"/>
            <p:nvPr/>
          </p:nvSpPr>
          <p:spPr>
            <a:xfrm>
              <a:off x="2272014" y="1965278"/>
              <a:ext cx="400487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==0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等腰三角形 225"/>
            <p:cNvSpPr/>
            <p:nvPr/>
          </p:nvSpPr>
          <p:spPr>
            <a:xfrm rot="10800000">
              <a:off x="1654917" y="2307349"/>
              <a:ext cx="27813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27" name="群組 226"/>
            <p:cNvGrpSpPr/>
            <p:nvPr/>
          </p:nvGrpSpPr>
          <p:grpSpPr>
            <a:xfrm>
              <a:off x="2141061" y="2048098"/>
              <a:ext cx="239775" cy="253797"/>
              <a:chOff x="6122576" y="2045374"/>
              <a:chExt cx="351947" cy="372528"/>
            </a:xfrm>
          </p:grpSpPr>
          <p:sp>
            <p:nvSpPr>
              <p:cNvPr id="229" name="橢圓 228"/>
              <p:cNvSpPr/>
              <p:nvPr/>
            </p:nvSpPr>
            <p:spPr>
              <a:xfrm>
                <a:off x="6122576" y="2065955"/>
                <a:ext cx="351947" cy="351947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230" name="群組 229"/>
              <p:cNvGrpSpPr/>
              <p:nvPr/>
            </p:nvGrpSpPr>
            <p:grpSpPr>
              <a:xfrm>
                <a:off x="6154041" y="2045374"/>
                <a:ext cx="294336" cy="241380"/>
                <a:chOff x="7465438" y="1782841"/>
                <a:chExt cx="359842" cy="295101"/>
              </a:xfrm>
            </p:grpSpPr>
            <p:grpSp>
              <p:nvGrpSpPr>
                <p:cNvPr id="231" name="群組 230"/>
                <p:cNvGrpSpPr/>
                <p:nvPr/>
              </p:nvGrpSpPr>
              <p:grpSpPr>
                <a:xfrm>
                  <a:off x="7465439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65" name="橢圓 26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66" name="橢圓 26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2" name="群組 231"/>
                <p:cNvGrpSpPr/>
                <p:nvPr/>
              </p:nvGrpSpPr>
              <p:grpSpPr>
                <a:xfrm>
                  <a:off x="7465438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63" name="橢圓 26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64" name="橢圓 26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3" name="群組 232"/>
                <p:cNvGrpSpPr/>
                <p:nvPr/>
              </p:nvGrpSpPr>
              <p:grpSpPr>
                <a:xfrm>
                  <a:off x="7465438" y="1878468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61" name="橢圓 260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62" name="橢圓 261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4" name="群組 233"/>
                <p:cNvGrpSpPr/>
                <p:nvPr/>
              </p:nvGrpSpPr>
              <p:grpSpPr>
                <a:xfrm>
                  <a:off x="7465438" y="182774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59" name="橢圓 25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60" name="橢圓 25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5" name="群組 234"/>
                <p:cNvGrpSpPr/>
                <p:nvPr/>
              </p:nvGrpSpPr>
              <p:grpSpPr>
                <a:xfrm>
                  <a:off x="7465438" y="178522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57" name="橢圓 25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58" name="橢圓 25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6" name="群組 235"/>
                <p:cNvGrpSpPr/>
                <p:nvPr/>
              </p:nvGrpSpPr>
              <p:grpSpPr>
                <a:xfrm>
                  <a:off x="7593291" y="197142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55" name="橢圓 25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56" name="橢圓 25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7" name="群組 236"/>
                <p:cNvGrpSpPr/>
                <p:nvPr/>
              </p:nvGrpSpPr>
              <p:grpSpPr>
                <a:xfrm>
                  <a:off x="7593290" y="192610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53" name="橢圓 25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54" name="橢圓 25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8" name="群組 237"/>
                <p:cNvGrpSpPr/>
                <p:nvPr/>
              </p:nvGrpSpPr>
              <p:grpSpPr>
                <a:xfrm>
                  <a:off x="7593290" y="1876087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52" name="橢圓 251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39" name="群組 238"/>
                <p:cNvGrpSpPr/>
                <p:nvPr/>
              </p:nvGrpSpPr>
              <p:grpSpPr>
                <a:xfrm>
                  <a:off x="7593290" y="182536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49" name="橢圓 24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50" name="橢圓 24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40" name="群組 239"/>
                <p:cNvGrpSpPr/>
                <p:nvPr/>
              </p:nvGrpSpPr>
              <p:grpSpPr>
                <a:xfrm>
                  <a:off x="7593290" y="178284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47" name="橢圓 24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48" name="橢圓 24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41" name="群組 240"/>
                <p:cNvGrpSpPr/>
                <p:nvPr/>
              </p:nvGrpSpPr>
              <p:grpSpPr>
                <a:xfrm>
                  <a:off x="7721142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45" name="橢圓 24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46" name="橢圓 24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242" name="群組 241"/>
                <p:cNvGrpSpPr/>
                <p:nvPr/>
              </p:nvGrpSpPr>
              <p:grpSpPr>
                <a:xfrm>
                  <a:off x="7721141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243" name="橢圓 24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44" name="橢圓 24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</p:grpSp>
        <p:cxnSp>
          <p:nvCxnSpPr>
            <p:cNvPr id="228" name="直線單箭頭接點 227"/>
            <p:cNvCxnSpPr/>
            <p:nvPr/>
          </p:nvCxnSpPr>
          <p:spPr>
            <a:xfrm flipH="1">
              <a:off x="1933057" y="2265524"/>
              <a:ext cx="190002" cy="12219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74" name="圓角矩形 273"/>
            <p:cNvSpPr/>
            <p:nvPr/>
          </p:nvSpPr>
          <p:spPr>
            <a:xfrm>
              <a:off x="4022010" y="1263370"/>
              <a:ext cx="2254185" cy="1879994"/>
            </a:xfrm>
            <a:prstGeom prst="roundRect">
              <a:avLst>
                <a:gd name="adj" fmla="val 3791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275" name="直線單箭頭接點 274"/>
            <p:cNvCxnSpPr/>
            <p:nvPr/>
          </p:nvCxnSpPr>
          <p:spPr>
            <a:xfrm>
              <a:off x="5527996" y="1941294"/>
              <a:ext cx="4175" cy="183682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76" name="直線單箭頭接點 275"/>
            <p:cNvCxnSpPr/>
            <p:nvPr/>
          </p:nvCxnSpPr>
          <p:spPr>
            <a:xfrm>
              <a:off x="5673846" y="2262282"/>
              <a:ext cx="18265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grpSp>
          <p:nvGrpSpPr>
            <p:cNvPr id="277" name="群組 276"/>
            <p:cNvGrpSpPr/>
            <p:nvPr/>
          </p:nvGrpSpPr>
          <p:grpSpPr>
            <a:xfrm>
              <a:off x="5709247" y="2183670"/>
              <a:ext cx="486211" cy="339372"/>
              <a:chOff x="3857488" y="1762394"/>
              <a:chExt cx="986978" cy="681124"/>
            </a:xfrm>
          </p:grpSpPr>
          <p:grpSp>
            <p:nvGrpSpPr>
              <p:cNvPr id="338" name="群組 337"/>
              <p:cNvGrpSpPr/>
              <p:nvPr/>
            </p:nvGrpSpPr>
            <p:grpSpPr>
              <a:xfrm>
                <a:off x="4196058" y="1762394"/>
                <a:ext cx="289487" cy="289487"/>
                <a:chOff x="7986713" y="2380675"/>
                <a:chExt cx="173831" cy="173831"/>
              </a:xfrm>
            </p:grpSpPr>
            <p:sp>
              <p:nvSpPr>
                <p:cNvPr id="340" name="矩形 339"/>
                <p:cNvSpPr/>
                <p:nvPr/>
              </p:nvSpPr>
              <p:spPr>
                <a:xfrm>
                  <a:off x="7986713" y="2380675"/>
                  <a:ext cx="173831" cy="173831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8010298" y="2404260"/>
                  <a:ext cx="126659" cy="126659"/>
                </a:xfrm>
                <a:prstGeom prst="rect">
                  <a:avLst/>
                </a:prstGeom>
                <a:solidFill>
                  <a:srgbClr val="212121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339" name="文字方塊 338"/>
              <p:cNvSpPr txBox="1"/>
              <p:nvPr/>
            </p:nvSpPr>
            <p:spPr>
              <a:xfrm>
                <a:off x="3857488" y="1949349"/>
                <a:ext cx="986978" cy="49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loose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" name="文字方塊 277"/>
            <p:cNvSpPr txBox="1"/>
            <p:nvPr/>
          </p:nvSpPr>
          <p:spPr>
            <a:xfrm>
              <a:off x="5549126" y="2042209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==0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等腰三角形 278"/>
            <p:cNvSpPr/>
            <p:nvPr/>
          </p:nvSpPr>
          <p:spPr>
            <a:xfrm rot="10800000">
              <a:off x="4926507" y="2597619"/>
              <a:ext cx="27499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80" name="群組 279"/>
            <p:cNvGrpSpPr/>
            <p:nvPr/>
          </p:nvGrpSpPr>
          <p:grpSpPr>
            <a:xfrm>
              <a:off x="5412589" y="2138075"/>
              <a:ext cx="237067" cy="253797"/>
              <a:chOff x="6122576" y="2045374"/>
              <a:chExt cx="351947" cy="372528"/>
            </a:xfrm>
          </p:grpSpPr>
          <p:sp>
            <p:nvSpPr>
              <p:cNvPr id="300" name="橢圓 299"/>
              <p:cNvSpPr/>
              <p:nvPr/>
            </p:nvSpPr>
            <p:spPr>
              <a:xfrm>
                <a:off x="6122576" y="2065955"/>
                <a:ext cx="351947" cy="351947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301" name="群組 300"/>
              <p:cNvGrpSpPr/>
              <p:nvPr/>
            </p:nvGrpSpPr>
            <p:grpSpPr>
              <a:xfrm>
                <a:off x="6154041" y="2045374"/>
                <a:ext cx="294336" cy="241380"/>
                <a:chOff x="7465438" y="1782841"/>
                <a:chExt cx="359842" cy="295101"/>
              </a:xfrm>
            </p:grpSpPr>
            <p:grpSp>
              <p:nvGrpSpPr>
                <p:cNvPr id="302" name="群組 301"/>
                <p:cNvGrpSpPr/>
                <p:nvPr/>
              </p:nvGrpSpPr>
              <p:grpSpPr>
                <a:xfrm>
                  <a:off x="7465439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36" name="橢圓 335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37" name="橢圓 336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3" name="群組 302"/>
                <p:cNvGrpSpPr/>
                <p:nvPr/>
              </p:nvGrpSpPr>
              <p:grpSpPr>
                <a:xfrm>
                  <a:off x="7465438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34" name="橢圓 333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35" name="橢圓 334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4" name="群組 303"/>
                <p:cNvGrpSpPr/>
                <p:nvPr/>
              </p:nvGrpSpPr>
              <p:grpSpPr>
                <a:xfrm>
                  <a:off x="7465438" y="1878468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32" name="橢圓 331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33" name="橢圓 332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5" name="群組 304"/>
                <p:cNvGrpSpPr/>
                <p:nvPr/>
              </p:nvGrpSpPr>
              <p:grpSpPr>
                <a:xfrm>
                  <a:off x="7465438" y="182774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30" name="橢圓 329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31" name="橢圓 330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6" name="群組 305"/>
                <p:cNvGrpSpPr/>
                <p:nvPr/>
              </p:nvGrpSpPr>
              <p:grpSpPr>
                <a:xfrm>
                  <a:off x="7465438" y="178522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28" name="橢圓 327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29" name="橢圓 328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7" name="群組 306"/>
                <p:cNvGrpSpPr/>
                <p:nvPr/>
              </p:nvGrpSpPr>
              <p:grpSpPr>
                <a:xfrm>
                  <a:off x="7593291" y="197142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26" name="橢圓 325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27" name="橢圓 326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8" name="群組 307"/>
                <p:cNvGrpSpPr/>
                <p:nvPr/>
              </p:nvGrpSpPr>
              <p:grpSpPr>
                <a:xfrm>
                  <a:off x="7593290" y="192610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24" name="橢圓 323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25" name="橢圓 324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09" name="群組 308"/>
                <p:cNvGrpSpPr/>
                <p:nvPr/>
              </p:nvGrpSpPr>
              <p:grpSpPr>
                <a:xfrm>
                  <a:off x="7593290" y="1876087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22" name="橢圓 321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23" name="橢圓 322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10" name="群組 309"/>
                <p:cNvGrpSpPr/>
                <p:nvPr/>
              </p:nvGrpSpPr>
              <p:grpSpPr>
                <a:xfrm>
                  <a:off x="7593290" y="182536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20" name="橢圓 319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21" name="橢圓 320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7593290" y="178284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18" name="橢圓 317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19" name="橢圓 318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7721142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16" name="橢圓 315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17" name="橢圓 316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13" name="群組 312"/>
                <p:cNvGrpSpPr/>
                <p:nvPr/>
              </p:nvGrpSpPr>
              <p:grpSpPr>
                <a:xfrm>
                  <a:off x="7721141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14" name="橢圓 313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15" name="橢圓 314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</p:grpSp>
        <p:cxnSp>
          <p:nvCxnSpPr>
            <p:cNvPr id="281" name="直線單箭頭接點 280"/>
            <p:cNvCxnSpPr/>
            <p:nvPr/>
          </p:nvCxnSpPr>
          <p:spPr>
            <a:xfrm flipH="1">
              <a:off x="5206553" y="2356667"/>
              <a:ext cx="244213" cy="23586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grpSp>
          <p:nvGrpSpPr>
            <p:cNvPr id="282" name="群組 281"/>
            <p:cNvGrpSpPr/>
            <p:nvPr/>
          </p:nvGrpSpPr>
          <p:grpSpPr>
            <a:xfrm>
              <a:off x="4944159" y="2140954"/>
              <a:ext cx="239776" cy="274999"/>
              <a:chOff x="4448868" y="1882478"/>
              <a:chExt cx="273543" cy="313726"/>
            </a:xfrm>
          </p:grpSpPr>
          <p:grpSp>
            <p:nvGrpSpPr>
              <p:cNvPr id="296" name="群組 295"/>
              <p:cNvGrpSpPr/>
              <p:nvPr/>
            </p:nvGrpSpPr>
            <p:grpSpPr>
              <a:xfrm rot="5400000">
                <a:off x="4428777" y="1902569"/>
                <a:ext cx="313726" cy="273543"/>
                <a:chOff x="2956563" y="1965960"/>
                <a:chExt cx="1051866" cy="906780"/>
              </a:xfrm>
            </p:grpSpPr>
            <p:sp>
              <p:nvSpPr>
                <p:cNvPr id="298" name="等腰三角形 297"/>
                <p:cNvSpPr/>
                <p:nvPr/>
              </p:nvSpPr>
              <p:spPr>
                <a:xfrm>
                  <a:off x="2956563" y="1965960"/>
                  <a:ext cx="1051866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99" name="等腰三角形 298"/>
                <p:cNvSpPr/>
                <p:nvPr/>
              </p:nvSpPr>
              <p:spPr>
                <a:xfrm>
                  <a:off x="3124201" y="2171436"/>
                  <a:ext cx="716280" cy="61748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cxnSp>
            <p:nvCxnSpPr>
              <p:cNvPr id="297" name="直線接點 296"/>
              <p:cNvCxnSpPr/>
              <p:nvPr/>
            </p:nvCxnSpPr>
            <p:spPr>
              <a:xfrm>
                <a:off x="4571417" y="1906225"/>
                <a:ext cx="0" cy="262507"/>
              </a:xfrm>
              <a:prstGeom prst="line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sp>
          <p:nvSpPr>
            <p:cNvPr id="283" name="橢圓 282"/>
            <p:cNvSpPr/>
            <p:nvPr/>
          </p:nvSpPr>
          <p:spPr>
            <a:xfrm>
              <a:off x="4926507" y="1707909"/>
              <a:ext cx="237067" cy="2397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84" name="橢圓 283"/>
            <p:cNvSpPr/>
            <p:nvPr/>
          </p:nvSpPr>
          <p:spPr>
            <a:xfrm>
              <a:off x="4502876" y="2161770"/>
              <a:ext cx="237067" cy="2397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85" name="群組 284"/>
            <p:cNvGrpSpPr/>
            <p:nvPr/>
          </p:nvGrpSpPr>
          <p:grpSpPr>
            <a:xfrm>
              <a:off x="5458018" y="1752694"/>
              <a:ext cx="144237" cy="144237"/>
              <a:chOff x="3579868" y="2628848"/>
              <a:chExt cx="164550" cy="164550"/>
            </a:xfrm>
          </p:grpSpPr>
          <p:sp>
            <p:nvSpPr>
              <p:cNvPr id="294" name="矩形 293"/>
              <p:cNvSpPr/>
              <p:nvPr/>
            </p:nvSpPr>
            <p:spPr>
              <a:xfrm rot="18900000">
                <a:off x="3579868" y="2628848"/>
                <a:ext cx="164550" cy="16455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 rot="18900000">
                <a:off x="3602193" y="2651175"/>
                <a:ext cx="119897" cy="11989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sp>
          <p:nvSpPr>
            <p:cNvPr id="286" name="等腰三角形 285"/>
            <p:cNvSpPr/>
            <p:nvPr/>
          </p:nvSpPr>
          <p:spPr>
            <a:xfrm>
              <a:off x="4212736" y="1701518"/>
              <a:ext cx="27499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287" name="直線單箭頭接點 286"/>
            <p:cNvCxnSpPr/>
            <p:nvPr/>
          </p:nvCxnSpPr>
          <p:spPr>
            <a:xfrm>
              <a:off x="5052091" y="1960080"/>
              <a:ext cx="1519" cy="18215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88" name="直線單箭頭接點 287"/>
            <p:cNvCxnSpPr/>
            <p:nvPr/>
          </p:nvCxnSpPr>
          <p:spPr>
            <a:xfrm flipH="1" flipV="1">
              <a:off x="4621409" y="1899128"/>
              <a:ext cx="1" cy="24647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89" name="直線單箭頭接點 288"/>
            <p:cNvCxnSpPr/>
            <p:nvPr/>
          </p:nvCxnSpPr>
          <p:spPr>
            <a:xfrm flipH="1">
              <a:off x="4757782" y="2277349"/>
              <a:ext cx="164898" cy="2088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90" name="直線單箭頭接點 289"/>
            <p:cNvCxnSpPr/>
            <p:nvPr/>
          </p:nvCxnSpPr>
          <p:spPr>
            <a:xfrm>
              <a:off x="4467647" y="1820926"/>
              <a:ext cx="43833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91" name="文字方塊 290"/>
            <p:cNvSpPr txBox="1"/>
            <p:nvPr/>
          </p:nvSpPr>
          <p:spPr>
            <a:xfrm>
              <a:off x="4422038" y="1758836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文字方塊 291"/>
            <p:cNvSpPr txBox="1"/>
            <p:nvPr/>
          </p:nvSpPr>
          <p:spPr>
            <a:xfrm>
              <a:off x="4479459" y="1953912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93" name="直線單箭頭接點 292"/>
            <p:cNvCxnSpPr/>
            <p:nvPr/>
          </p:nvCxnSpPr>
          <p:spPr>
            <a:xfrm>
              <a:off x="5183936" y="1821406"/>
              <a:ext cx="23405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43" name="圓角矩形 342"/>
            <p:cNvSpPr/>
            <p:nvPr/>
          </p:nvSpPr>
          <p:spPr>
            <a:xfrm>
              <a:off x="6962876" y="1256238"/>
              <a:ext cx="2254185" cy="1879994"/>
            </a:xfrm>
            <a:prstGeom prst="roundRect">
              <a:avLst>
                <a:gd name="adj" fmla="val 3791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344" name="直線單箭頭接點 343"/>
            <p:cNvCxnSpPr/>
            <p:nvPr/>
          </p:nvCxnSpPr>
          <p:spPr>
            <a:xfrm>
              <a:off x="8502424" y="2101405"/>
              <a:ext cx="4175" cy="183682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45" name="直線單箭頭接點 344"/>
            <p:cNvCxnSpPr/>
            <p:nvPr/>
          </p:nvCxnSpPr>
          <p:spPr>
            <a:xfrm>
              <a:off x="8648275" y="2422393"/>
              <a:ext cx="18265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grpSp>
          <p:nvGrpSpPr>
            <p:cNvPr id="346" name="群組 345"/>
            <p:cNvGrpSpPr/>
            <p:nvPr/>
          </p:nvGrpSpPr>
          <p:grpSpPr>
            <a:xfrm>
              <a:off x="8668269" y="2343778"/>
              <a:ext cx="503915" cy="337865"/>
              <a:chOff x="3826206" y="1762394"/>
              <a:chExt cx="1022914" cy="678100"/>
            </a:xfrm>
          </p:grpSpPr>
          <p:grpSp>
            <p:nvGrpSpPr>
              <p:cNvPr id="421" name="群組 420"/>
              <p:cNvGrpSpPr/>
              <p:nvPr/>
            </p:nvGrpSpPr>
            <p:grpSpPr>
              <a:xfrm>
                <a:off x="4196058" y="1762394"/>
                <a:ext cx="289487" cy="289487"/>
                <a:chOff x="7986713" y="2380675"/>
                <a:chExt cx="173831" cy="173831"/>
              </a:xfrm>
            </p:grpSpPr>
            <p:sp>
              <p:nvSpPr>
                <p:cNvPr id="423" name="矩形 422"/>
                <p:cNvSpPr/>
                <p:nvPr/>
              </p:nvSpPr>
              <p:spPr>
                <a:xfrm>
                  <a:off x="7986713" y="2380675"/>
                  <a:ext cx="173831" cy="173831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424" name="矩形 423"/>
                <p:cNvSpPr/>
                <p:nvPr/>
              </p:nvSpPr>
              <p:spPr>
                <a:xfrm>
                  <a:off x="8010298" y="2404260"/>
                  <a:ext cx="126659" cy="126659"/>
                </a:xfrm>
                <a:prstGeom prst="rect">
                  <a:avLst/>
                </a:prstGeom>
                <a:solidFill>
                  <a:srgbClr val="212121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solidFill>
                        <a:srgbClr val="212121"/>
                      </a:solidFill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422" name="文字方塊 421"/>
              <p:cNvSpPr txBox="1"/>
              <p:nvPr/>
            </p:nvSpPr>
            <p:spPr>
              <a:xfrm>
                <a:off x="3826206" y="1946325"/>
                <a:ext cx="1022914" cy="49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loose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" name="文字方塊 346"/>
            <p:cNvSpPr txBox="1"/>
            <p:nvPr/>
          </p:nvSpPr>
          <p:spPr>
            <a:xfrm>
              <a:off x="8536030" y="2207114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==0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10800000">
              <a:off x="7900935" y="2757729"/>
              <a:ext cx="27499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349" name="群組 348"/>
            <p:cNvGrpSpPr/>
            <p:nvPr/>
          </p:nvGrpSpPr>
          <p:grpSpPr>
            <a:xfrm>
              <a:off x="8387018" y="2298186"/>
              <a:ext cx="237067" cy="253797"/>
              <a:chOff x="6122576" y="2045374"/>
              <a:chExt cx="351947" cy="372528"/>
            </a:xfrm>
          </p:grpSpPr>
          <p:sp>
            <p:nvSpPr>
              <p:cNvPr id="383" name="橢圓 382"/>
              <p:cNvSpPr/>
              <p:nvPr/>
            </p:nvSpPr>
            <p:spPr>
              <a:xfrm>
                <a:off x="6122576" y="2065955"/>
                <a:ext cx="351947" cy="351947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384" name="群組 383"/>
              <p:cNvGrpSpPr/>
              <p:nvPr/>
            </p:nvGrpSpPr>
            <p:grpSpPr>
              <a:xfrm>
                <a:off x="6154041" y="2045374"/>
                <a:ext cx="294336" cy="241380"/>
                <a:chOff x="7465438" y="1782841"/>
                <a:chExt cx="359842" cy="295101"/>
              </a:xfrm>
            </p:grpSpPr>
            <p:grpSp>
              <p:nvGrpSpPr>
                <p:cNvPr id="385" name="群組 384"/>
                <p:cNvGrpSpPr/>
                <p:nvPr/>
              </p:nvGrpSpPr>
              <p:grpSpPr>
                <a:xfrm>
                  <a:off x="7465439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19" name="橢圓 41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20" name="橢圓 41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86" name="群組 385"/>
                <p:cNvGrpSpPr/>
                <p:nvPr/>
              </p:nvGrpSpPr>
              <p:grpSpPr>
                <a:xfrm>
                  <a:off x="7465438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17" name="橢圓 41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18" name="橢圓 41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87" name="群組 386"/>
                <p:cNvGrpSpPr/>
                <p:nvPr/>
              </p:nvGrpSpPr>
              <p:grpSpPr>
                <a:xfrm>
                  <a:off x="7465438" y="1878468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15" name="橢圓 41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16" name="橢圓 41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88" name="群組 387"/>
                <p:cNvGrpSpPr/>
                <p:nvPr/>
              </p:nvGrpSpPr>
              <p:grpSpPr>
                <a:xfrm>
                  <a:off x="7465438" y="182774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13" name="橢圓 41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14" name="橢圓 41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89" name="群組 388"/>
                <p:cNvGrpSpPr/>
                <p:nvPr/>
              </p:nvGrpSpPr>
              <p:grpSpPr>
                <a:xfrm>
                  <a:off x="7465438" y="1785222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11" name="橢圓 410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12" name="橢圓 411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0" name="群組 389"/>
                <p:cNvGrpSpPr/>
                <p:nvPr/>
              </p:nvGrpSpPr>
              <p:grpSpPr>
                <a:xfrm>
                  <a:off x="7593291" y="197142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09" name="橢圓 40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10" name="橢圓 40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1" name="群組 390"/>
                <p:cNvGrpSpPr/>
                <p:nvPr/>
              </p:nvGrpSpPr>
              <p:grpSpPr>
                <a:xfrm>
                  <a:off x="7593290" y="1926103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07" name="橢圓 40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08" name="橢圓 40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2" name="群組 391"/>
                <p:cNvGrpSpPr/>
                <p:nvPr/>
              </p:nvGrpSpPr>
              <p:grpSpPr>
                <a:xfrm>
                  <a:off x="7593290" y="1876087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05" name="橢圓 404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06" name="橢圓 405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3" name="群組 392"/>
                <p:cNvGrpSpPr/>
                <p:nvPr/>
              </p:nvGrpSpPr>
              <p:grpSpPr>
                <a:xfrm>
                  <a:off x="7593290" y="182536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03" name="橢圓 402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04" name="橢圓 403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4" name="群組 393"/>
                <p:cNvGrpSpPr/>
                <p:nvPr/>
              </p:nvGrpSpPr>
              <p:grpSpPr>
                <a:xfrm>
                  <a:off x="7593290" y="1782841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401" name="橢圓 400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02" name="橢圓 401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5" name="群組 394"/>
                <p:cNvGrpSpPr/>
                <p:nvPr/>
              </p:nvGrpSpPr>
              <p:grpSpPr>
                <a:xfrm>
                  <a:off x="7721142" y="197380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99" name="橢圓 398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400" name="橢圓 399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  <p:grpSp>
              <p:nvGrpSpPr>
                <p:cNvPr id="396" name="群組 395"/>
                <p:cNvGrpSpPr/>
                <p:nvPr/>
              </p:nvGrpSpPr>
              <p:grpSpPr>
                <a:xfrm>
                  <a:off x="7721141" y="1928484"/>
                  <a:ext cx="104138" cy="104138"/>
                  <a:chOff x="6667500" y="687800"/>
                  <a:chExt cx="906780" cy="906780"/>
                </a:xfrm>
              </p:grpSpPr>
              <p:sp>
                <p:nvSpPr>
                  <p:cNvPr id="397" name="橢圓 396"/>
                  <p:cNvSpPr/>
                  <p:nvPr/>
                </p:nvSpPr>
                <p:spPr>
                  <a:xfrm>
                    <a:off x="6667500" y="687800"/>
                    <a:ext cx="906780" cy="90678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19050" cap="flat" cmpd="sng" algn="ctr">
                    <a:solidFill>
                      <a:srgbClr val="21212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98" name="橢圓 397"/>
                  <p:cNvSpPr/>
                  <p:nvPr/>
                </p:nvSpPr>
                <p:spPr>
                  <a:xfrm>
                    <a:off x="6783705" y="805336"/>
                    <a:ext cx="674370" cy="674370"/>
                  </a:xfrm>
                  <a:prstGeom prst="ellipse">
                    <a:avLst/>
                  </a:prstGeom>
                  <a:solidFill>
                    <a:srgbClr val="212121"/>
                  </a:solidFill>
                  <a:ln w="635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</p:grpSp>
        <p:cxnSp>
          <p:nvCxnSpPr>
            <p:cNvPr id="350" name="直線單箭頭接點 349"/>
            <p:cNvCxnSpPr/>
            <p:nvPr/>
          </p:nvCxnSpPr>
          <p:spPr>
            <a:xfrm flipH="1">
              <a:off x="8180981" y="2516778"/>
              <a:ext cx="244213" cy="23586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grpSp>
          <p:nvGrpSpPr>
            <p:cNvPr id="351" name="群組 350"/>
            <p:cNvGrpSpPr/>
            <p:nvPr/>
          </p:nvGrpSpPr>
          <p:grpSpPr>
            <a:xfrm>
              <a:off x="7918588" y="2301065"/>
              <a:ext cx="239776" cy="274999"/>
              <a:chOff x="4448868" y="1882478"/>
              <a:chExt cx="273543" cy="313726"/>
            </a:xfrm>
          </p:grpSpPr>
          <p:grpSp>
            <p:nvGrpSpPr>
              <p:cNvPr id="379" name="群組 378"/>
              <p:cNvGrpSpPr/>
              <p:nvPr/>
            </p:nvGrpSpPr>
            <p:grpSpPr>
              <a:xfrm rot="5400000">
                <a:off x="4428777" y="1902569"/>
                <a:ext cx="313726" cy="273543"/>
                <a:chOff x="2956563" y="1965960"/>
                <a:chExt cx="1051866" cy="906780"/>
              </a:xfrm>
            </p:grpSpPr>
            <p:sp>
              <p:nvSpPr>
                <p:cNvPr id="381" name="等腰三角形 380"/>
                <p:cNvSpPr/>
                <p:nvPr/>
              </p:nvSpPr>
              <p:spPr>
                <a:xfrm>
                  <a:off x="2956563" y="1965960"/>
                  <a:ext cx="1051866" cy="90678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382" name="等腰三角形 381"/>
                <p:cNvSpPr/>
                <p:nvPr/>
              </p:nvSpPr>
              <p:spPr>
                <a:xfrm>
                  <a:off x="3124201" y="2171436"/>
                  <a:ext cx="716280" cy="61748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cxnSp>
            <p:nvCxnSpPr>
              <p:cNvPr id="380" name="直線接點 379"/>
              <p:cNvCxnSpPr/>
              <p:nvPr/>
            </p:nvCxnSpPr>
            <p:spPr>
              <a:xfrm>
                <a:off x="4571417" y="1906225"/>
                <a:ext cx="0" cy="262507"/>
              </a:xfrm>
              <a:prstGeom prst="line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sp>
          <p:nvSpPr>
            <p:cNvPr id="352" name="橢圓 351"/>
            <p:cNvSpPr/>
            <p:nvPr/>
          </p:nvSpPr>
          <p:spPr>
            <a:xfrm>
              <a:off x="7900935" y="1868020"/>
              <a:ext cx="237067" cy="2397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353" name="橢圓 352"/>
            <p:cNvSpPr/>
            <p:nvPr/>
          </p:nvSpPr>
          <p:spPr>
            <a:xfrm>
              <a:off x="7477304" y="2321881"/>
              <a:ext cx="237067" cy="2397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354" name="群組 353"/>
            <p:cNvGrpSpPr/>
            <p:nvPr/>
          </p:nvGrpSpPr>
          <p:grpSpPr>
            <a:xfrm>
              <a:off x="8432446" y="1912805"/>
              <a:ext cx="144237" cy="144237"/>
              <a:chOff x="3579868" y="2628848"/>
              <a:chExt cx="164550" cy="164550"/>
            </a:xfrm>
          </p:grpSpPr>
          <p:sp>
            <p:nvSpPr>
              <p:cNvPr id="377" name="矩形 376"/>
              <p:cNvSpPr/>
              <p:nvPr/>
            </p:nvSpPr>
            <p:spPr>
              <a:xfrm rot="18900000">
                <a:off x="3579868" y="2628848"/>
                <a:ext cx="164550" cy="16455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378" name="矩形 377"/>
              <p:cNvSpPr/>
              <p:nvPr/>
            </p:nvSpPr>
            <p:spPr>
              <a:xfrm rot="18900000">
                <a:off x="3602193" y="2651175"/>
                <a:ext cx="119897" cy="11989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solidFill>
                      <a:srgbClr val="212121"/>
                    </a:solidFill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sp>
          <p:nvSpPr>
            <p:cNvPr id="355" name="等腰三角形 354"/>
            <p:cNvSpPr/>
            <p:nvPr/>
          </p:nvSpPr>
          <p:spPr>
            <a:xfrm>
              <a:off x="7187165" y="1861629"/>
              <a:ext cx="27499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356" name="直線單箭頭接點 355"/>
            <p:cNvCxnSpPr/>
            <p:nvPr/>
          </p:nvCxnSpPr>
          <p:spPr>
            <a:xfrm>
              <a:off x="8026520" y="2120190"/>
              <a:ext cx="1519" cy="18215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57" name="直線單箭頭接點 356"/>
            <p:cNvCxnSpPr/>
            <p:nvPr/>
          </p:nvCxnSpPr>
          <p:spPr>
            <a:xfrm flipH="1" flipV="1">
              <a:off x="7595838" y="2059239"/>
              <a:ext cx="1" cy="24647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58" name="直線單箭頭接點 357"/>
            <p:cNvCxnSpPr/>
            <p:nvPr/>
          </p:nvCxnSpPr>
          <p:spPr>
            <a:xfrm flipH="1">
              <a:off x="7732210" y="2437460"/>
              <a:ext cx="164898" cy="2088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59" name="直線單箭頭接點 358"/>
            <p:cNvCxnSpPr/>
            <p:nvPr/>
          </p:nvCxnSpPr>
          <p:spPr>
            <a:xfrm>
              <a:off x="7442075" y="1981037"/>
              <a:ext cx="43833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60" name="文字方塊 359"/>
            <p:cNvSpPr txBox="1"/>
            <p:nvPr/>
          </p:nvSpPr>
          <p:spPr>
            <a:xfrm>
              <a:off x="7396466" y="1918947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文字方塊 360"/>
            <p:cNvSpPr txBox="1"/>
            <p:nvPr/>
          </p:nvSpPr>
          <p:spPr>
            <a:xfrm>
              <a:off x="7453888" y="2114023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62" name="直線單箭頭接點 361"/>
            <p:cNvCxnSpPr/>
            <p:nvPr/>
          </p:nvCxnSpPr>
          <p:spPr>
            <a:xfrm>
              <a:off x="8158364" y="1981516"/>
              <a:ext cx="23405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63" name="橢圓 362"/>
            <p:cNvSpPr/>
            <p:nvPr/>
          </p:nvSpPr>
          <p:spPr>
            <a:xfrm>
              <a:off x="7907475" y="1455142"/>
              <a:ext cx="237067" cy="2397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>
              <a:off x="8624085" y="1473638"/>
              <a:ext cx="274999" cy="239776"/>
            </a:xfrm>
            <a:prstGeom prst="triangle">
              <a:avLst/>
            </a:prstGeom>
            <a:solidFill>
              <a:srgbClr val="FFFFFF"/>
            </a:solidFill>
            <a:ln w="1270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365" name="群組 364"/>
            <p:cNvGrpSpPr/>
            <p:nvPr/>
          </p:nvGrpSpPr>
          <p:grpSpPr>
            <a:xfrm rot="10800000">
              <a:off x="7192248" y="1453506"/>
              <a:ext cx="274999" cy="239776"/>
              <a:chOff x="2956563" y="1965960"/>
              <a:chExt cx="1051866" cy="906780"/>
            </a:xfrm>
          </p:grpSpPr>
          <p:sp>
            <p:nvSpPr>
              <p:cNvPr id="375" name="等腰三角形 374"/>
              <p:cNvSpPr/>
              <p:nvPr/>
            </p:nvSpPr>
            <p:spPr>
              <a:xfrm>
                <a:off x="2956563" y="1965960"/>
                <a:ext cx="1051866" cy="906780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376" name="等腰三角形 375"/>
              <p:cNvSpPr/>
              <p:nvPr/>
            </p:nvSpPr>
            <p:spPr>
              <a:xfrm>
                <a:off x="3124201" y="2171436"/>
                <a:ext cx="716280" cy="617484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cxnSp>
          <p:nvCxnSpPr>
            <p:cNvPr id="366" name="直線單箭頭接點 365"/>
            <p:cNvCxnSpPr/>
            <p:nvPr/>
          </p:nvCxnSpPr>
          <p:spPr>
            <a:xfrm flipH="1">
              <a:off x="7412951" y="1580162"/>
              <a:ext cx="47698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67" name="直線單箭頭接點 366"/>
            <p:cNvCxnSpPr/>
            <p:nvPr/>
          </p:nvCxnSpPr>
          <p:spPr>
            <a:xfrm flipH="1">
              <a:off x="8164080" y="1580162"/>
              <a:ext cx="47698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68" name="直線單箭頭接點 367"/>
            <p:cNvCxnSpPr/>
            <p:nvPr/>
          </p:nvCxnSpPr>
          <p:spPr>
            <a:xfrm flipH="1">
              <a:off x="7614413" y="1657727"/>
              <a:ext cx="298484" cy="308921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sp>
          <p:nvSpPr>
            <p:cNvPr id="369" name="文字方塊 368"/>
            <p:cNvSpPr txBox="1"/>
            <p:nvPr/>
          </p:nvSpPr>
          <p:spPr>
            <a:xfrm>
              <a:off x="7531287" y="1676628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70" name="直線單箭頭接點 369"/>
            <p:cNvCxnSpPr/>
            <p:nvPr/>
          </p:nvCxnSpPr>
          <p:spPr>
            <a:xfrm flipH="1" flipV="1">
              <a:off x="8455595" y="1663990"/>
              <a:ext cx="305989" cy="258248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sp>
          <p:nvSpPr>
            <p:cNvPr id="371" name="文字方塊 370"/>
            <p:cNvSpPr txBox="1"/>
            <p:nvPr/>
          </p:nvSpPr>
          <p:spPr>
            <a:xfrm>
              <a:off x="8220313" y="1527012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72" name="直線單箭頭接點 371"/>
            <p:cNvCxnSpPr/>
            <p:nvPr/>
          </p:nvCxnSpPr>
          <p:spPr>
            <a:xfrm flipV="1">
              <a:off x="8759498" y="1921032"/>
              <a:ext cx="0" cy="21079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直線單箭頭接點 372"/>
            <p:cNvCxnSpPr/>
            <p:nvPr/>
          </p:nvCxnSpPr>
          <p:spPr>
            <a:xfrm flipV="1">
              <a:off x="8589182" y="2131672"/>
              <a:ext cx="172403" cy="206514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sp>
          <p:nvSpPr>
            <p:cNvPr id="374" name="文字方塊 373"/>
            <p:cNvSpPr txBox="1"/>
            <p:nvPr/>
          </p:nvSpPr>
          <p:spPr>
            <a:xfrm>
              <a:off x="8612388" y="1936650"/>
              <a:ext cx="395964" cy="18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  <a:endParaRPr kumimoji="0" lang="zh-TW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圓角矩形 424"/>
            <p:cNvSpPr/>
            <p:nvPr/>
          </p:nvSpPr>
          <p:spPr>
            <a:xfrm>
              <a:off x="1122537" y="3920500"/>
              <a:ext cx="2170517" cy="605904"/>
            </a:xfrm>
            <a:prstGeom prst="roundRect">
              <a:avLst>
                <a:gd name="adj" fmla="val 29538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關卡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 1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426" name="圓角矩形 425"/>
            <p:cNvSpPr/>
            <p:nvPr/>
          </p:nvSpPr>
          <p:spPr>
            <a:xfrm>
              <a:off x="4040560" y="3920500"/>
              <a:ext cx="2170517" cy="605904"/>
            </a:xfrm>
            <a:prstGeom prst="roundRect">
              <a:avLst>
                <a:gd name="adj" fmla="val 29538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lvl="0" algn="ctr"/>
              <a:r>
                <a:rPr lang="zh-TW" altLang="en-US" sz="24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關卡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2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427" name="圓角矩形 426"/>
            <p:cNvSpPr/>
            <p:nvPr/>
          </p:nvSpPr>
          <p:spPr>
            <a:xfrm>
              <a:off x="6948420" y="3896223"/>
              <a:ext cx="2170517" cy="605904"/>
            </a:xfrm>
            <a:prstGeom prst="roundRect">
              <a:avLst>
                <a:gd name="adj" fmla="val 29538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lvl="0" algn="ctr"/>
              <a:r>
                <a:rPr lang="zh-TW" altLang="en-US" sz="24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關卡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3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428" name="向右箭號 427"/>
            <p:cNvSpPr/>
            <p:nvPr/>
          </p:nvSpPr>
          <p:spPr>
            <a:xfrm>
              <a:off x="3187753" y="1779328"/>
              <a:ext cx="1012767" cy="81592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演變</a:t>
              </a:r>
            </a:p>
          </p:txBody>
        </p:sp>
        <p:sp>
          <p:nvSpPr>
            <p:cNvPr id="429" name="向右箭號 428"/>
            <p:cNvSpPr/>
            <p:nvPr/>
          </p:nvSpPr>
          <p:spPr>
            <a:xfrm>
              <a:off x="6130562" y="1748194"/>
              <a:ext cx="1012767" cy="81592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zh-TW" altLang="en-US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演變</a:t>
              </a:r>
            </a:p>
          </p:txBody>
        </p:sp>
        <p:grpSp>
          <p:nvGrpSpPr>
            <p:cNvPr id="433" name="群組 432"/>
            <p:cNvGrpSpPr/>
            <p:nvPr/>
          </p:nvGrpSpPr>
          <p:grpSpPr>
            <a:xfrm>
              <a:off x="368783" y="1749974"/>
              <a:ext cx="983244" cy="948495"/>
              <a:chOff x="1348192" y="2702154"/>
              <a:chExt cx="983244" cy="94849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34" name="向右箭號 11"/>
              <p:cNvSpPr/>
              <p:nvPr/>
            </p:nvSpPr>
            <p:spPr>
              <a:xfrm>
                <a:off x="1348192" y="2702154"/>
                <a:ext cx="983244" cy="948495"/>
              </a:xfrm>
              <a:custGeom>
                <a:avLst/>
                <a:gdLst>
                  <a:gd name="connsiteX0" fmla="*/ 0 w 1012767"/>
                  <a:gd name="connsiteY0" fmla="*/ 2039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0 w 1012767"/>
                  <a:gd name="connsiteY7" fmla="*/ 203982 h 815926"/>
                  <a:gd name="connsiteX0" fmla="*/ 82550 w 1012767"/>
                  <a:gd name="connsiteY0" fmla="*/ 2801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82550 w 1012767"/>
                  <a:gd name="connsiteY7" fmla="*/ 280182 h 815926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330827 w 1210244"/>
                  <a:gd name="connsiteY0" fmla="*/ 311932 h 986595"/>
                  <a:gd name="connsiteX1" fmla="*/ 802281 w 1210244"/>
                  <a:gd name="connsiteY1" fmla="*/ 203982 h 986595"/>
                  <a:gd name="connsiteX2" fmla="*/ 802281 w 1210244"/>
                  <a:gd name="connsiteY2" fmla="*/ 0 h 986595"/>
                  <a:gd name="connsiteX3" fmla="*/ 1210244 w 1210244"/>
                  <a:gd name="connsiteY3" fmla="*/ 407963 h 986595"/>
                  <a:gd name="connsiteX4" fmla="*/ 802281 w 1210244"/>
                  <a:gd name="connsiteY4" fmla="*/ 815926 h 986595"/>
                  <a:gd name="connsiteX5" fmla="*/ 802281 w 1210244"/>
                  <a:gd name="connsiteY5" fmla="*/ 611945 h 986595"/>
                  <a:gd name="connsiteX6" fmla="*/ 627 w 1210244"/>
                  <a:gd name="connsiteY6" fmla="*/ 986595 h 986595"/>
                  <a:gd name="connsiteX7" fmla="*/ 330827 w 1210244"/>
                  <a:gd name="connsiteY7" fmla="*/ 311932 h 986595"/>
                  <a:gd name="connsiteX0" fmla="*/ 330911 w 1210328"/>
                  <a:gd name="connsiteY0" fmla="*/ 311932 h 986595"/>
                  <a:gd name="connsiteX1" fmla="*/ 802365 w 1210328"/>
                  <a:gd name="connsiteY1" fmla="*/ 203982 h 986595"/>
                  <a:gd name="connsiteX2" fmla="*/ 802365 w 1210328"/>
                  <a:gd name="connsiteY2" fmla="*/ 0 h 986595"/>
                  <a:gd name="connsiteX3" fmla="*/ 1210328 w 1210328"/>
                  <a:gd name="connsiteY3" fmla="*/ 407963 h 986595"/>
                  <a:gd name="connsiteX4" fmla="*/ 802365 w 1210328"/>
                  <a:gd name="connsiteY4" fmla="*/ 815926 h 986595"/>
                  <a:gd name="connsiteX5" fmla="*/ 802365 w 1210328"/>
                  <a:gd name="connsiteY5" fmla="*/ 611945 h 986595"/>
                  <a:gd name="connsiteX6" fmla="*/ 711 w 1210328"/>
                  <a:gd name="connsiteY6" fmla="*/ 986595 h 986595"/>
                  <a:gd name="connsiteX7" fmla="*/ 330911 w 1210328"/>
                  <a:gd name="connsiteY7" fmla="*/ 311932 h 9865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36150 w 1147317"/>
                  <a:gd name="connsiteY0" fmla="*/ 280182 h 1088195"/>
                  <a:gd name="connsiteX1" fmla="*/ 739354 w 1147317"/>
                  <a:gd name="connsiteY1" fmla="*/ 203982 h 1088195"/>
                  <a:gd name="connsiteX2" fmla="*/ 739354 w 1147317"/>
                  <a:gd name="connsiteY2" fmla="*/ 0 h 1088195"/>
                  <a:gd name="connsiteX3" fmla="*/ 1147317 w 1147317"/>
                  <a:gd name="connsiteY3" fmla="*/ 407963 h 1088195"/>
                  <a:gd name="connsiteX4" fmla="*/ 739354 w 1147317"/>
                  <a:gd name="connsiteY4" fmla="*/ 815926 h 1088195"/>
                  <a:gd name="connsiteX5" fmla="*/ 739354 w 1147317"/>
                  <a:gd name="connsiteY5" fmla="*/ 611945 h 1088195"/>
                  <a:gd name="connsiteX6" fmla="*/ 1200 w 1147317"/>
                  <a:gd name="connsiteY6" fmla="*/ 1088195 h 1088195"/>
                  <a:gd name="connsiteX7" fmla="*/ 236150 w 1147317"/>
                  <a:gd name="connsiteY7" fmla="*/ 280182 h 10881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138760 w 997539"/>
                  <a:gd name="connsiteY0" fmla="*/ 306375 h 1100895"/>
                  <a:gd name="connsiteX1" fmla="*/ 589576 w 997539"/>
                  <a:gd name="connsiteY1" fmla="*/ 203982 h 1100895"/>
                  <a:gd name="connsiteX2" fmla="*/ 589576 w 997539"/>
                  <a:gd name="connsiteY2" fmla="*/ 0 h 1100895"/>
                  <a:gd name="connsiteX3" fmla="*/ 997539 w 997539"/>
                  <a:gd name="connsiteY3" fmla="*/ 407963 h 1100895"/>
                  <a:gd name="connsiteX4" fmla="*/ 589576 w 997539"/>
                  <a:gd name="connsiteY4" fmla="*/ 815926 h 1100895"/>
                  <a:gd name="connsiteX5" fmla="*/ 589576 w 997539"/>
                  <a:gd name="connsiteY5" fmla="*/ 611945 h 1100895"/>
                  <a:gd name="connsiteX6" fmla="*/ 3822 w 997539"/>
                  <a:gd name="connsiteY6" fmla="*/ 1100895 h 1100895"/>
                  <a:gd name="connsiteX7" fmla="*/ 138760 w 997539"/>
                  <a:gd name="connsiteY7" fmla="*/ 306375 h 1100895"/>
                  <a:gd name="connsiteX0" fmla="*/ 113623 w 1000977"/>
                  <a:gd name="connsiteY0" fmla="*/ 275418 h 1100895"/>
                  <a:gd name="connsiteX1" fmla="*/ 593014 w 1000977"/>
                  <a:gd name="connsiteY1" fmla="*/ 203982 h 1100895"/>
                  <a:gd name="connsiteX2" fmla="*/ 593014 w 1000977"/>
                  <a:gd name="connsiteY2" fmla="*/ 0 h 1100895"/>
                  <a:gd name="connsiteX3" fmla="*/ 1000977 w 1000977"/>
                  <a:gd name="connsiteY3" fmla="*/ 407963 h 1100895"/>
                  <a:gd name="connsiteX4" fmla="*/ 593014 w 1000977"/>
                  <a:gd name="connsiteY4" fmla="*/ 815926 h 1100895"/>
                  <a:gd name="connsiteX5" fmla="*/ 593014 w 1000977"/>
                  <a:gd name="connsiteY5" fmla="*/ 611945 h 1100895"/>
                  <a:gd name="connsiteX6" fmla="*/ 7260 w 1000977"/>
                  <a:gd name="connsiteY6" fmla="*/ 1100895 h 1100895"/>
                  <a:gd name="connsiteX7" fmla="*/ 113623 w 1000977"/>
                  <a:gd name="connsiteY7" fmla="*/ 275418 h 11008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244" h="948495">
                    <a:moveTo>
                      <a:pt x="95890" y="275418"/>
                    </a:moveTo>
                    <a:cubicBezTo>
                      <a:pt x="227113" y="176993"/>
                      <a:pt x="425009" y="198426"/>
                      <a:pt x="575281" y="203982"/>
                    </a:cubicBezTo>
                    <a:lnTo>
                      <a:pt x="575281" y="0"/>
                    </a:lnTo>
                    <a:lnTo>
                      <a:pt x="983244" y="407963"/>
                    </a:lnTo>
                    <a:lnTo>
                      <a:pt x="575281" y="815926"/>
                    </a:lnTo>
                    <a:lnTo>
                      <a:pt x="575281" y="611945"/>
                    </a:lnTo>
                    <a:cubicBezTo>
                      <a:pt x="467606" y="616972"/>
                      <a:pt x="153557" y="487062"/>
                      <a:pt x="13339" y="948495"/>
                    </a:cubicBezTo>
                    <a:cubicBezTo>
                      <a:pt x="-1478" y="611424"/>
                      <a:pt x="-28993" y="390239"/>
                      <a:pt x="95890" y="275418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472142" y="2925470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/>
                    <a:sym typeface="Arial"/>
                  </a:rPr>
                  <a:t>建立</a:t>
                </a:r>
              </a:p>
            </p:txBody>
          </p:sp>
        </p:grpSp>
        <p:sp>
          <p:nvSpPr>
            <p:cNvPr id="437" name="向下箭號 436"/>
            <p:cNvSpPr/>
            <p:nvPr/>
          </p:nvSpPr>
          <p:spPr>
            <a:xfrm>
              <a:off x="1863200" y="3038642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8" name="向下箭號 437"/>
            <p:cNvSpPr/>
            <p:nvPr/>
          </p:nvSpPr>
          <p:spPr>
            <a:xfrm>
              <a:off x="4774839" y="3032766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9" name="向下箭號 438"/>
            <p:cNvSpPr/>
            <p:nvPr/>
          </p:nvSpPr>
          <p:spPr>
            <a:xfrm>
              <a:off x="7734344" y="3038642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6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8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群組 577"/>
          <p:cNvGrpSpPr/>
          <p:nvPr/>
        </p:nvGrpSpPr>
        <p:grpSpPr>
          <a:xfrm>
            <a:off x="3296307" y="1978405"/>
            <a:ext cx="5203970" cy="2654057"/>
            <a:chOff x="1864093" y="1763949"/>
            <a:chExt cx="5203970" cy="2654057"/>
          </a:xfrm>
        </p:grpSpPr>
        <p:grpSp>
          <p:nvGrpSpPr>
            <p:cNvPr id="579" name="群組 578"/>
            <p:cNvGrpSpPr/>
            <p:nvPr/>
          </p:nvGrpSpPr>
          <p:grpSpPr>
            <a:xfrm>
              <a:off x="1864093" y="3303402"/>
              <a:ext cx="394905" cy="337671"/>
              <a:chOff x="832961" y="2720183"/>
              <a:chExt cx="454490" cy="388620"/>
            </a:xfrm>
          </p:grpSpPr>
          <p:sp>
            <p:nvSpPr>
              <p:cNvPr id="671" name="橢圓 670"/>
              <p:cNvSpPr/>
              <p:nvPr/>
            </p:nvSpPr>
            <p:spPr>
              <a:xfrm>
                <a:off x="898831" y="2720183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72" name="直線接點 671"/>
              <p:cNvCxnSpPr>
                <a:stCxn id="671" idx="2"/>
              </p:cNvCxnSpPr>
              <p:nvPr/>
            </p:nvCxnSpPr>
            <p:spPr>
              <a:xfrm flipH="1" flipV="1">
                <a:off x="832961" y="2848622"/>
                <a:ext cx="65870" cy="65871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73" name="直線接點 672"/>
              <p:cNvCxnSpPr>
                <a:stCxn id="671" idx="2"/>
              </p:cNvCxnSpPr>
              <p:nvPr/>
            </p:nvCxnSpPr>
            <p:spPr>
              <a:xfrm flipH="1">
                <a:off x="832961" y="2914493"/>
                <a:ext cx="65870" cy="65403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0" name="群組 579"/>
            <p:cNvGrpSpPr/>
            <p:nvPr/>
          </p:nvGrpSpPr>
          <p:grpSpPr>
            <a:xfrm>
              <a:off x="2253362" y="3303402"/>
              <a:ext cx="805857" cy="337671"/>
              <a:chOff x="4959893" y="2709494"/>
              <a:chExt cx="927448" cy="388620"/>
            </a:xfrm>
          </p:grpSpPr>
          <p:sp>
            <p:nvSpPr>
              <p:cNvPr id="665" name="橢圓 664"/>
              <p:cNvSpPr/>
              <p:nvPr/>
            </p:nvSpPr>
            <p:spPr>
              <a:xfrm>
                <a:off x="5498721" y="270949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66" name="直線接點 665"/>
              <p:cNvCxnSpPr>
                <a:stCxn id="665" idx="2"/>
              </p:cNvCxnSpPr>
              <p:nvPr/>
            </p:nvCxnSpPr>
            <p:spPr>
              <a:xfrm flipH="1" flipV="1">
                <a:off x="5432851" y="283302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67" name="直線接點 666"/>
              <p:cNvCxnSpPr>
                <a:stCxn id="665" idx="2"/>
              </p:cNvCxnSpPr>
              <p:nvPr/>
            </p:nvCxnSpPr>
            <p:spPr>
              <a:xfrm flipH="1">
                <a:off x="5432851" y="2903804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68" name="直線接點 667"/>
              <p:cNvCxnSpPr>
                <a:stCxn id="671" idx="6"/>
                <a:endCxn id="665" idx="2"/>
              </p:cNvCxnSpPr>
              <p:nvPr/>
            </p:nvCxnSpPr>
            <p:spPr>
              <a:xfrm>
                <a:off x="4959893" y="2903804"/>
                <a:ext cx="53882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69" name="直線接點 668"/>
              <p:cNvCxnSpPr/>
              <p:nvPr/>
            </p:nvCxnSpPr>
            <p:spPr>
              <a:xfrm flipH="1" flipV="1">
                <a:off x="5358018" y="283302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70" name="直線接點 669"/>
              <p:cNvCxnSpPr/>
              <p:nvPr/>
            </p:nvCxnSpPr>
            <p:spPr>
              <a:xfrm flipH="1">
                <a:off x="5358018" y="2903804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1" name="群組 580"/>
            <p:cNvGrpSpPr/>
            <p:nvPr/>
          </p:nvGrpSpPr>
          <p:grpSpPr>
            <a:xfrm>
              <a:off x="3807627" y="2524430"/>
              <a:ext cx="846172" cy="826938"/>
              <a:chOff x="3069742" y="1823676"/>
              <a:chExt cx="973846" cy="951709"/>
            </a:xfrm>
          </p:grpSpPr>
          <p:sp>
            <p:nvSpPr>
              <p:cNvPr id="662" name="橢圓 661"/>
              <p:cNvSpPr/>
              <p:nvPr/>
            </p:nvSpPr>
            <p:spPr>
              <a:xfrm>
                <a:off x="3654968" y="1823676"/>
                <a:ext cx="388620" cy="388620"/>
              </a:xfrm>
              <a:prstGeom prst="ellipse">
                <a:avLst/>
              </a:prstGeom>
              <a:solidFill>
                <a:srgbClr val="ADADAD"/>
              </a:solidFill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63" name="直線接點 662"/>
              <p:cNvCxnSpPr>
                <a:stCxn id="658" idx="7"/>
                <a:endCxn id="662" idx="3"/>
              </p:cNvCxnSpPr>
              <p:nvPr/>
            </p:nvCxnSpPr>
            <p:spPr>
              <a:xfrm flipV="1">
                <a:off x="3069742" y="2155384"/>
                <a:ext cx="642138" cy="620001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sp>
            <p:nvSpPr>
              <p:cNvPr id="664" name="橢圓 663"/>
              <p:cNvSpPr/>
              <p:nvPr/>
            </p:nvSpPr>
            <p:spPr>
              <a:xfrm>
                <a:off x="3631261" y="2136271"/>
                <a:ext cx="94062" cy="94062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582" name="群組 581"/>
            <p:cNvGrpSpPr/>
            <p:nvPr/>
          </p:nvGrpSpPr>
          <p:grpSpPr>
            <a:xfrm>
              <a:off x="3053585" y="3301917"/>
              <a:ext cx="803491" cy="337671"/>
              <a:chOff x="4962616" y="1748617"/>
              <a:chExt cx="924725" cy="388620"/>
            </a:xfrm>
          </p:grpSpPr>
          <p:sp>
            <p:nvSpPr>
              <p:cNvPr id="658" name="橢圓 657"/>
              <p:cNvSpPr/>
              <p:nvPr/>
            </p:nvSpPr>
            <p:spPr>
              <a:xfrm>
                <a:off x="5498721" y="174861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59" name="直線接點 658"/>
              <p:cNvCxnSpPr>
                <a:stCxn id="658" idx="2"/>
              </p:cNvCxnSpPr>
              <p:nvPr/>
            </p:nvCxnSpPr>
            <p:spPr>
              <a:xfrm flipH="1" flipV="1">
                <a:off x="5432851" y="1872149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60" name="直線接點 659"/>
              <p:cNvCxnSpPr>
                <a:stCxn id="658" idx="2"/>
              </p:cNvCxnSpPr>
              <p:nvPr/>
            </p:nvCxnSpPr>
            <p:spPr>
              <a:xfrm flipH="1">
                <a:off x="5432851" y="1942927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61" name="直線接點 660"/>
              <p:cNvCxnSpPr>
                <a:stCxn id="665" idx="6"/>
                <a:endCxn id="658" idx="2"/>
              </p:cNvCxnSpPr>
              <p:nvPr/>
            </p:nvCxnSpPr>
            <p:spPr>
              <a:xfrm flipV="1">
                <a:off x="4962616" y="1942927"/>
                <a:ext cx="536105" cy="171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3" name="群組 582"/>
            <p:cNvGrpSpPr/>
            <p:nvPr/>
          </p:nvGrpSpPr>
          <p:grpSpPr>
            <a:xfrm>
              <a:off x="3851436" y="3302932"/>
              <a:ext cx="802356" cy="337671"/>
              <a:chOff x="4963922" y="1746236"/>
              <a:chExt cx="923419" cy="388620"/>
            </a:xfrm>
          </p:grpSpPr>
          <p:sp>
            <p:nvSpPr>
              <p:cNvPr id="654" name="橢圓 653"/>
              <p:cNvSpPr/>
              <p:nvPr/>
            </p:nvSpPr>
            <p:spPr>
              <a:xfrm>
                <a:off x="5498721" y="1746236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55" name="直線接點 654"/>
              <p:cNvCxnSpPr>
                <a:stCxn id="654" idx="2"/>
              </p:cNvCxnSpPr>
              <p:nvPr/>
            </p:nvCxnSpPr>
            <p:spPr>
              <a:xfrm flipH="1" flipV="1">
                <a:off x="5432851" y="1869768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56" name="直線接點 655"/>
              <p:cNvCxnSpPr>
                <a:stCxn id="654" idx="2"/>
              </p:cNvCxnSpPr>
              <p:nvPr/>
            </p:nvCxnSpPr>
            <p:spPr>
              <a:xfrm flipH="1">
                <a:off x="5432851" y="1940546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57" name="直線接點 656"/>
              <p:cNvCxnSpPr>
                <a:stCxn id="658" idx="6"/>
                <a:endCxn id="654" idx="2"/>
              </p:cNvCxnSpPr>
              <p:nvPr/>
            </p:nvCxnSpPr>
            <p:spPr>
              <a:xfrm>
                <a:off x="4963922" y="1939377"/>
                <a:ext cx="534799" cy="1169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4" name="群組 583"/>
            <p:cNvGrpSpPr/>
            <p:nvPr/>
          </p:nvGrpSpPr>
          <p:grpSpPr>
            <a:xfrm>
              <a:off x="4648158" y="3305681"/>
              <a:ext cx="802356" cy="337671"/>
              <a:chOff x="4963922" y="1743855"/>
              <a:chExt cx="923419" cy="388620"/>
            </a:xfrm>
          </p:grpSpPr>
          <p:sp>
            <p:nvSpPr>
              <p:cNvPr id="650" name="橢圓 649"/>
              <p:cNvSpPr/>
              <p:nvPr/>
            </p:nvSpPr>
            <p:spPr>
              <a:xfrm>
                <a:off x="5498721" y="1743855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51" name="直線接點 650"/>
              <p:cNvCxnSpPr>
                <a:stCxn id="650" idx="2"/>
              </p:cNvCxnSpPr>
              <p:nvPr/>
            </p:nvCxnSpPr>
            <p:spPr>
              <a:xfrm flipH="1" flipV="1">
                <a:off x="5432851" y="1867387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52" name="直線接點 651"/>
              <p:cNvCxnSpPr>
                <a:stCxn id="650" idx="2"/>
              </p:cNvCxnSpPr>
              <p:nvPr/>
            </p:nvCxnSpPr>
            <p:spPr>
              <a:xfrm flipH="1">
                <a:off x="5432851" y="1938165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53" name="直線接點 652"/>
              <p:cNvCxnSpPr>
                <a:stCxn id="654" idx="6"/>
                <a:endCxn id="650" idx="2"/>
              </p:cNvCxnSpPr>
              <p:nvPr/>
            </p:nvCxnSpPr>
            <p:spPr>
              <a:xfrm>
                <a:off x="4963922" y="1935002"/>
                <a:ext cx="534799" cy="3163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5" name="群組 584"/>
            <p:cNvGrpSpPr/>
            <p:nvPr/>
          </p:nvGrpSpPr>
          <p:grpSpPr>
            <a:xfrm>
              <a:off x="3004135" y="2523498"/>
              <a:ext cx="848506" cy="829355"/>
              <a:chOff x="2145017" y="1822604"/>
              <a:chExt cx="976532" cy="954491"/>
            </a:xfrm>
          </p:grpSpPr>
          <p:cxnSp>
            <p:nvCxnSpPr>
              <p:cNvPr id="646" name="直線接點 645"/>
              <p:cNvCxnSpPr>
                <a:stCxn id="665" idx="7"/>
                <a:endCxn id="647" idx="3"/>
              </p:cNvCxnSpPr>
              <p:nvPr/>
            </p:nvCxnSpPr>
            <p:spPr>
              <a:xfrm flipV="1">
                <a:off x="2145017" y="2154312"/>
                <a:ext cx="644824" cy="622783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sp>
            <p:nvSpPr>
              <p:cNvPr id="647" name="橢圓 646"/>
              <p:cNvSpPr/>
              <p:nvPr/>
            </p:nvSpPr>
            <p:spPr>
              <a:xfrm>
                <a:off x="2732929" y="182260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48" name="直線接點 647"/>
              <p:cNvCxnSpPr/>
              <p:nvPr/>
            </p:nvCxnSpPr>
            <p:spPr>
              <a:xfrm rot="18936648" flipH="1" flipV="1">
                <a:off x="2710540" y="211294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49" name="直線接點 648"/>
              <p:cNvCxnSpPr/>
              <p:nvPr/>
            </p:nvCxnSpPr>
            <p:spPr>
              <a:xfrm rot="18936648" flipH="1">
                <a:off x="2757698" y="2164483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86" name="群組 585"/>
            <p:cNvGrpSpPr/>
            <p:nvPr/>
          </p:nvGrpSpPr>
          <p:grpSpPr>
            <a:xfrm>
              <a:off x="3797558" y="1763949"/>
              <a:ext cx="844165" cy="809003"/>
              <a:chOff x="2150015" y="1822604"/>
              <a:chExt cx="971534" cy="931067"/>
            </a:xfrm>
          </p:grpSpPr>
          <p:cxnSp>
            <p:nvCxnSpPr>
              <p:cNvPr id="642" name="直線接點 641"/>
              <p:cNvCxnSpPr>
                <a:stCxn id="647" idx="7"/>
                <a:endCxn id="643" idx="3"/>
              </p:cNvCxnSpPr>
              <p:nvPr/>
            </p:nvCxnSpPr>
            <p:spPr>
              <a:xfrm flipV="1">
                <a:off x="2150015" y="2154312"/>
                <a:ext cx="639826" cy="599359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sp>
            <p:nvSpPr>
              <p:cNvPr id="643" name="橢圓 642"/>
              <p:cNvSpPr/>
              <p:nvPr/>
            </p:nvSpPr>
            <p:spPr>
              <a:xfrm>
                <a:off x="2732929" y="182260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44" name="直線接點 643"/>
              <p:cNvCxnSpPr/>
              <p:nvPr/>
            </p:nvCxnSpPr>
            <p:spPr>
              <a:xfrm rot="18936648" flipH="1" flipV="1">
                <a:off x="2710540" y="211294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45" name="直線接點 644"/>
              <p:cNvCxnSpPr/>
              <p:nvPr/>
            </p:nvCxnSpPr>
            <p:spPr>
              <a:xfrm rot="18936648" flipH="1">
                <a:off x="2757698" y="2164483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cxnSp>
          <p:nvCxnSpPr>
            <p:cNvPr id="587" name="直線接點 586"/>
            <p:cNvCxnSpPr/>
            <p:nvPr/>
          </p:nvCxnSpPr>
          <p:spPr>
            <a:xfrm flipH="1" flipV="1">
              <a:off x="4257039" y="2634272"/>
              <a:ext cx="57234" cy="61499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88" name="直線接點 587"/>
            <p:cNvCxnSpPr/>
            <p:nvPr/>
          </p:nvCxnSpPr>
          <p:spPr>
            <a:xfrm flipH="1">
              <a:off x="4257039" y="2695771"/>
              <a:ext cx="57234" cy="55646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cxnSp>
          <p:nvCxnSpPr>
            <p:cNvPr id="589" name="直線接點 588"/>
            <p:cNvCxnSpPr>
              <a:stCxn id="647" idx="6"/>
              <a:endCxn id="662" idx="2"/>
            </p:cNvCxnSpPr>
            <p:nvPr/>
          </p:nvCxnSpPr>
          <p:spPr>
            <a:xfrm>
              <a:off x="3852642" y="2692334"/>
              <a:ext cx="463486" cy="931"/>
            </a:xfrm>
            <a:prstGeom prst="line">
              <a:avLst/>
            </a:prstGeom>
            <a:noFill/>
            <a:ln w="19050" cap="flat" cmpd="sng" algn="ctr">
              <a:solidFill>
                <a:srgbClr val="212121"/>
              </a:solidFill>
              <a:prstDash val="solid"/>
            </a:ln>
            <a:effectLst/>
          </p:spPr>
        </p:cxnSp>
        <p:grpSp>
          <p:nvGrpSpPr>
            <p:cNvPr id="590" name="群組 589"/>
            <p:cNvGrpSpPr/>
            <p:nvPr/>
          </p:nvGrpSpPr>
          <p:grpSpPr>
            <a:xfrm>
              <a:off x="4648143" y="2521854"/>
              <a:ext cx="805808" cy="337672"/>
              <a:chOff x="4959945" y="1746236"/>
              <a:chExt cx="927396" cy="388620"/>
            </a:xfrm>
          </p:grpSpPr>
          <p:cxnSp>
            <p:nvCxnSpPr>
              <p:cNvPr id="638" name="直線接點 637"/>
              <p:cNvCxnSpPr>
                <a:stCxn id="641" idx="2"/>
              </p:cNvCxnSpPr>
              <p:nvPr/>
            </p:nvCxnSpPr>
            <p:spPr>
              <a:xfrm flipH="1" flipV="1">
                <a:off x="5432851" y="1869768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9" name="直線接點 638"/>
              <p:cNvCxnSpPr>
                <a:stCxn id="641" idx="2"/>
              </p:cNvCxnSpPr>
              <p:nvPr/>
            </p:nvCxnSpPr>
            <p:spPr>
              <a:xfrm flipH="1">
                <a:off x="5432851" y="1940546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40" name="直線接點 639"/>
              <p:cNvCxnSpPr>
                <a:stCxn id="662" idx="6"/>
                <a:endCxn id="641" idx="2"/>
              </p:cNvCxnSpPr>
              <p:nvPr/>
            </p:nvCxnSpPr>
            <p:spPr>
              <a:xfrm flipV="1">
                <a:off x="4959945" y="1940546"/>
                <a:ext cx="538776" cy="297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sp>
            <p:nvSpPr>
              <p:cNvPr id="641" name="橢圓 640"/>
              <p:cNvSpPr/>
              <p:nvPr/>
            </p:nvSpPr>
            <p:spPr>
              <a:xfrm>
                <a:off x="5498721" y="1746236"/>
                <a:ext cx="388620" cy="388620"/>
              </a:xfrm>
              <a:prstGeom prst="ellipse">
                <a:avLst/>
              </a:prstGeom>
              <a:solidFill>
                <a:srgbClr val="ADADAD"/>
              </a:solidFill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591" name="群組 590"/>
            <p:cNvGrpSpPr/>
            <p:nvPr/>
          </p:nvGrpSpPr>
          <p:grpSpPr>
            <a:xfrm>
              <a:off x="5448322" y="2521856"/>
              <a:ext cx="825541" cy="337672"/>
              <a:chOff x="5872020" y="2716093"/>
              <a:chExt cx="950105" cy="388620"/>
            </a:xfrm>
          </p:grpSpPr>
          <p:cxnSp>
            <p:nvCxnSpPr>
              <p:cNvPr id="632" name="直線接點 631"/>
              <p:cNvCxnSpPr/>
              <p:nvPr/>
            </p:nvCxnSpPr>
            <p:spPr>
              <a:xfrm flipH="1" flipV="1">
                <a:off x="6360491" y="2836848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3" name="直線接點 632"/>
              <p:cNvCxnSpPr/>
              <p:nvPr/>
            </p:nvCxnSpPr>
            <p:spPr>
              <a:xfrm flipH="1">
                <a:off x="6360491" y="2907626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4" name="直線接點 633"/>
              <p:cNvCxnSpPr>
                <a:stCxn id="641" idx="6"/>
                <a:endCxn id="637" idx="2"/>
              </p:cNvCxnSpPr>
              <p:nvPr/>
            </p:nvCxnSpPr>
            <p:spPr>
              <a:xfrm>
                <a:off x="5872020" y="2910403"/>
                <a:ext cx="56148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5" name="直線接點 634"/>
              <p:cNvCxnSpPr/>
              <p:nvPr/>
            </p:nvCxnSpPr>
            <p:spPr>
              <a:xfrm flipH="1" flipV="1">
                <a:off x="6285658" y="2836848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6" name="直線接點 635"/>
              <p:cNvCxnSpPr/>
              <p:nvPr/>
            </p:nvCxnSpPr>
            <p:spPr>
              <a:xfrm flipH="1">
                <a:off x="6285658" y="2907626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sp>
            <p:nvSpPr>
              <p:cNvPr id="637" name="橢圓 636"/>
              <p:cNvSpPr/>
              <p:nvPr/>
            </p:nvSpPr>
            <p:spPr>
              <a:xfrm>
                <a:off x="6433505" y="2716093"/>
                <a:ext cx="388620" cy="388620"/>
              </a:xfrm>
              <a:prstGeom prst="ellipse">
                <a:avLst/>
              </a:prstGeom>
              <a:solidFill>
                <a:srgbClr val="ADADAD"/>
              </a:solidFill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592" name="群組 591"/>
            <p:cNvGrpSpPr/>
            <p:nvPr/>
          </p:nvGrpSpPr>
          <p:grpSpPr>
            <a:xfrm>
              <a:off x="3801992" y="3590137"/>
              <a:ext cx="851807" cy="827869"/>
              <a:chOff x="2141218" y="1258443"/>
              <a:chExt cx="980331" cy="952781"/>
            </a:xfrm>
          </p:grpSpPr>
          <p:cxnSp>
            <p:nvCxnSpPr>
              <p:cNvPr id="628" name="直線接點 627"/>
              <p:cNvCxnSpPr>
                <a:stCxn id="658" idx="5"/>
                <a:endCxn id="629" idx="1"/>
              </p:cNvCxnSpPr>
              <p:nvPr/>
            </p:nvCxnSpPr>
            <p:spPr>
              <a:xfrm>
                <a:off x="2141218" y="1258443"/>
                <a:ext cx="648623" cy="621073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sp>
            <p:nvSpPr>
              <p:cNvPr id="629" name="橢圓 628"/>
              <p:cNvSpPr/>
              <p:nvPr/>
            </p:nvSpPr>
            <p:spPr>
              <a:xfrm>
                <a:off x="2732929" y="182260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30" name="直線接點 629"/>
              <p:cNvCxnSpPr/>
              <p:nvPr/>
            </p:nvCxnSpPr>
            <p:spPr>
              <a:xfrm rot="18936648" flipH="1" flipV="1">
                <a:off x="2701400" y="1835318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31" name="直線接點 630"/>
              <p:cNvCxnSpPr/>
              <p:nvPr/>
            </p:nvCxnSpPr>
            <p:spPr>
              <a:xfrm rot="18936648" flipH="1">
                <a:off x="2747773" y="1792964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93" name="群組 592"/>
            <p:cNvGrpSpPr/>
            <p:nvPr/>
          </p:nvGrpSpPr>
          <p:grpSpPr>
            <a:xfrm>
              <a:off x="4648158" y="4080335"/>
              <a:ext cx="807562" cy="337671"/>
              <a:chOff x="4959906" y="2709494"/>
              <a:chExt cx="927435" cy="388620"/>
            </a:xfrm>
          </p:grpSpPr>
          <p:sp>
            <p:nvSpPr>
              <p:cNvPr id="622" name="橢圓 621"/>
              <p:cNvSpPr/>
              <p:nvPr/>
            </p:nvSpPr>
            <p:spPr>
              <a:xfrm>
                <a:off x="5498721" y="270949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23" name="直線接點 622"/>
              <p:cNvCxnSpPr>
                <a:stCxn id="622" idx="2"/>
              </p:cNvCxnSpPr>
              <p:nvPr/>
            </p:nvCxnSpPr>
            <p:spPr>
              <a:xfrm flipH="1" flipV="1">
                <a:off x="5432851" y="283302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24" name="直線接點 623"/>
              <p:cNvCxnSpPr>
                <a:stCxn id="622" idx="2"/>
              </p:cNvCxnSpPr>
              <p:nvPr/>
            </p:nvCxnSpPr>
            <p:spPr>
              <a:xfrm flipH="1">
                <a:off x="5432851" y="2903804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25" name="直線接點 624"/>
              <p:cNvCxnSpPr>
                <a:stCxn id="629" idx="6"/>
                <a:endCxn id="622" idx="2"/>
              </p:cNvCxnSpPr>
              <p:nvPr/>
            </p:nvCxnSpPr>
            <p:spPr>
              <a:xfrm>
                <a:off x="4959906" y="2903804"/>
                <a:ext cx="53881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26" name="直線接點 625"/>
              <p:cNvCxnSpPr/>
              <p:nvPr/>
            </p:nvCxnSpPr>
            <p:spPr>
              <a:xfrm flipH="1" flipV="1">
                <a:off x="5358018" y="2833026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  <p:cxnSp>
            <p:nvCxnSpPr>
              <p:cNvPr id="627" name="直線接點 626"/>
              <p:cNvCxnSpPr/>
              <p:nvPr/>
            </p:nvCxnSpPr>
            <p:spPr>
              <a:xfrm flipH="1">
                <a:off x="5358018" y="2903804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</p:cxnSp>
        </p:grpSp>
        <p:grpSp>
          <p:nvGrpSpPr>
            <p:cNvPr id="594" name="群組 593"/>
            <p:cNvGrpSpPr/>
            <p:nvPr/>
          </p:nvGrpSpPr>
          <p:grpSpPr>
            <a:xfrm>
              <a:off x="6218800" y="2810071"/>
              <a:ext cx="849263" cy="827451"/>
              <a:chOff x="5844722" y="2593402"/>
              <a:chExt cx="977403" cy="952299"/>
            </a:xfrm>
          </p:grpSpPr>
          <p:grpSp>
            <p:nvGrpSpPr>
              <p:cNvPr id="611" name="群組 610"/>
              <p:cNvGrpSpPr/>
              <p:nvPr/>
            </p:nvGrpSpPr>
            <p:grpSpPr>
              <a:xfrm>
                <a:off x="5877456" y="3157081"/>
                <a:ext cx="944669" cy="388620"/>
                <a:chOff x="5877456" y="2716093"/>
                <a:chExt cx="944669" cy="388620"/>
              </a:xfrm>
            </p:grpSpPr>
            <p:cxnSp>
              <p:nvCxnSpPr>
                <p:cNvPr id="615" name="直線接點 614"/>
                <p:cNvCxnSpPr/>
                <p:nvPr/>
              </p:nvCxnSpPr>
              <p:spPr>
                <a:xfrm flipH="1" flipV="1">
                  <a:off x="6360491" y="2836848"/>
                  <a:ext cx="65870" cy="7077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616" name="直線接點 615"/>
                <p:cNvCxnSpPr/>
                <p:nvPr/>
              </p:nvCxnSpPr>
              <p:spPr>
                <a:xfrm flipH="1">
                  <a:off x="6360491" y="2907626"/>
                  <a:ext cx="65870" cy="6404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617" name="直線接點 616"/>
                <p:cNvCxnSpPr>
                  <a:stCxn id="610" idx="6"/>
                  <a:endCxn id="620" idx="2"/>
                </p:cNvCxnSpPr>
                <p:nvPr/>
              </p:nvCxnSpPr>
              <p:spPr>
                <a:xfrm flipV="1">
                  <a:off x="5877456" y="2910403"/>
                  <a:ext cx="556049" cy="50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618" name="直線接點 617"/>
                <p:cNvCxnSpPr/>
                <p:nvPr/>
              </p:nvCxnSpPr>
              <p:spPr>
                <a:xfrm flipH="1" flipV="1">
                  <a:off x="6285658" y="2836848"/>
                  <a:ext cx="65870" cy="7077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619" name="直線接點 618"/>
                <p:cNvCxnSpPr/>
                <p:nvPr/>
              </p:nvCxnSpPr>
              <p:spPr>
                <a:xfrm flipH="1">
                  <a:off x="6285658" y="2907626"/>
                  <a:ext cx="65870" cy="6404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620" name="橢圓 619"/>
                <p:cNvSpPr/>
                <p:nvPr/>
              </p:nvSpPr>
              <p:spPr>
                <a:xfrm>
                  <a:off x="6433505" y="2716093"/>
                  <a:ext cx="388620" cy="388620"/>
                </a:xfrm>
                <a:prstGeom prst="ellipse">
                  <a:avLst/>
                </a:prstGeom>
                <a:solidFill>
                  <a:srgbClr val="ADADAD"/>
                </a:solidFill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621" name="橢圓 620"/>
                <p:cNvSpPr/>
                <p:nvPr/>
              </p:nvSpPr>
              <p:spPr>
                <a:xfrm>
                  <a:off x="6467271" y="2749858"/>
                  <a:ext cx="321087" cy="321087"/>
                </a:xfrm>
                <a:prstGeom prst="ellipse">
                  <a:avLst/>
                </a:prstGeom>
                <a:solidFill>
                  <a:srgbClr val="ADADAD"/>
                </a:solidFill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cxnSp>
            <p:nvCxnSpPr>
              <p:cNvPr id="612" name="直線接點 611"/>
              <p:cNvCxnSpPr>
                <a:stCxn id="637" idx="5"/>
                <a:endCxn id="620" idx="1"/>
              </p:cNvCxnSpPr>
              <p:nvPr/>
            </p:nvCxnSpPr>
            <p:spPr>
              <a:xfrm>
                <a:off x="5844722" y="2593402"/>
                <a:ext cx="645695" cy="620591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13" name="直線接點 612"/>
              <p:cNvCxnSpPr/>
              <p:nvPr/>
            </p:nvCxnSpPr>
            <p:spPr>
              <a:xfrm flipH="1" flipV="1">
                <a:off x="6392466" y="3206864"/>
                <a:ext cx="96582" cy="4500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14" name="直線接點 613"/>
              <p:cNvCxnSpPr/>
              <p:nvPr/>
            </p:nvCxnSpPr>
            <p:spPr>
              <a:xfrm flipH="1">
                <a:off x="6485994" y="3119852"/>
                <a:ext cx="2272" cy="918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595" name="群組 594"/>
            <p:cNvGrpSpPr/>
            <p:nvPr/>
          </p:nvGrpSpPr>
          <p:grpSpPr>
            <a:xfrm>
              <a:off x="5400536" y="3304228"/>
              <a:ext cx="846706" cy="825558"/>
              <a:chOff x="4902996" y="3162121"/>
              <a:chExt cx="974460" cy="950121"/>
            </a:xfrm>
          </p:grpSpPr>
          <p:grpSp>
            <p:nvGrpSpPr>
              <p:cNvPr id="601" name="群組 600"/>
              <p:cNvGrpSpPr/>
              <p:nvPr/>
            </p:nvGrpSpPr>
            <p:grpSpPr>
              <a:xfrm>
                <a:off x="4954037" y="3162121"/>
                <a:ext cx="923419" cy="388620"/>
                <a:chOff x="4963922" y="1746236"/>
                <a:chExt cx="923419" cy="388620"/>
              </a:xfrm>
            </p:grpSpPr>
            <p:cxnSp>
              <p:nvCxnSpPr>
                <p:cNvPr id="607" name="直線接點 606"/>
                <p:cNvCxnSpPr>
                  <a:stCxn id="610" idx="2"/>
                </p:cNvCxnSpPr>
                <p:nvPr/>
              </p:nvCxnSpPr>
              <p:spPr>
                <a:xfrm flipH="1" flipV="1">
                  <a:off x="5432851" y="1869768"/>
                  <a:ext cx="65870" cy="7077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</p:cxnSp>
            <p:cxnSp>
              <p:nvCxnSpPr>
                <p:cNvPr id="608" name="直線接點 607"/>
                <p:cNvCxnSpPr>
                  <a:stCxn id="610" idx="2"/>
                </p:cNvCxnSpPr>
                <p:nvPr/>
              </p:nvCxnSpPr>
              <p:spPr>
                <a:xfrm flipH="1">
                  <a:off x="5432851" y="1940546"/>
                  <a:ext cx="65870" cy="6404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</p:cxnSp>
            <p:cxnSp>
              <p:nvCxnSpPr>
                <p:cNvPr id="609" name="直線接點 608"/>
                <p:cNvCxnSpPr>
                  <a:stCxn id="650" idx="6"/>
                  <a:endCxn id="610" idx="2"/>
                </p:cNvCxnSpPr>
                <p:nvPr/>
              </p:nvCxnSpPr>
              <p:spPr>
                <a:xfrm flipV="1">
                  <a:off x="4963922" y="1940546"/>
                  <a:ext cx="534799" cy="167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</p:cxnSp>
            <p:sp>
              <p:nvSpPr>
                <p:cNvPr id="610" name="橢圓 609"/>
                <p:cNvSpPr/>
                <p:nvPr/>
              </p:nvSpPr>
              <p:spPr>
                <a:xfrm>
                  <a:off x="5498721" y="1746236"/>
                  <a:ext cx="388620" cy="388620"/>
                </a:xfrm>
                <a:prstGeom prst="ellipse">
                  <a:avLst/>
                </a:prstGeom>
                <a:solidFill>
                  <a:srgbClr val="ADADAD"/>
                </a:solidFill>
                <a:ln w="19050" cap="flat" cmpd="sng" algn="ctr">
                  <a:solidFill>
                    <a:srgbClr val="212121">
                      <a:lumMod val="75000"/>
                      <a:lumOff val="25000"/>
                    </a:srgbClr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cxnSp>
            <p:nvCxnSpPr>
              <p:cNvPr id="602" name="直線接點 601"/>
              <p:cNvCxnSpPr>
                <a:stCxn id="622" idx="7"/>
                <a:endCxn id="610" idx="3"/>
              </p:cNvCxnSpPr>
              <p:nvPr/>
            </p:nvCxnSpPr>
            <p:spPr>
              <a:xfrm flipV="1">
                <a:off x="4902996" y="3493829"/>
                <a:ext cx="642752" cy="618413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03" name="直線接點 602"/>
              <p:cNvCxnSpPr/>
              <p:nvPr/>
            </p:nvCxnSpPr>
            <p:spPr>
              <a:xfrm rot="18936648" flipH="1" flipV="1">
                <a:off x="5462727" y="3459132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04" name="直線接點 603"/>
              <p:cNvCxnSpPr/>
              <p:nvPr/>
            </p:nvCxnSpPr>
            <p:spPr>
              <a:xfrm rot="18936648" flipH="1">
                <a:off x="5509885" y="3510669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05" name="直線接點 604"/>
              <p:cNvCxnSpPr/>
              <p:nvPr/>
            </p:nvCxnSpPr>
            <p:spPr>
              <a:xfrm rot="18936648" flipH="1" flipV="1">
                <a:off x="5411418" y="3511613"/>
                <a:ext cx="65870" cy="70778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  <p:cxnSp>
            <p:nvCxnSpPr>
              <p:cNvPr id="606" name="直線接點 605"/>
              <p:cNvCxnSpPr/>
              <p:nvPr/>
            </p:nvCxnSpPr>
            <p:spPr>
              <a:xfrm rot="18936648" flipH="1">
                <a:off x="5458576" y="3563150"/>
                <a:ext cx="65870" cy="64042"/>
              </a:xfrm>
              <a:prstGeom prst="line">
                <a:avLst/>
              </a:prstGeom>
              <a:noFill/>
              <a:ln w="19050" cap="flat" cmpd="sng" algn="ctr">
                <a:solidFill>
                  <a:srgbClr val="212121">
                    <a:lumMod val="75000"/>
                    <a:lumOff val="25000"/>
                  </a:srgbClr>
                </a:solidFill>
                <a:prstDash val="solid"/>
              </a:ln>
              <a:effectLst/>
            </p:spPr>
          </p:cxnSp>
        </p:grpSp>
        <p:pic>
          <p:nvPicPr>
            <p:cNvPr id="596" name="Picture 4" descr="「check icon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184" y="3370564"/>
              <a:ext cx="204997" cy="2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" name="Picture 4" descr="「check icon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06" y="3374867"/>
              <a:ext cx="204997" cy="2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8" name="Picture 4" descr="「check icon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865" y="3374867"/>
              <a:ext cx="204997" cy="2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9" name="Picture 4" descr="「check icon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804" y="4160137"/>
              <a:ext cx="204997" cy="2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0" name="Picture 4" descr="「check icon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744" y="3388848"/>
              <a:ext cx="204997" cy="2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379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群組 225"/>
          <p:cNvGrpSpPr/>
          <p:nvPr/>
        </p:nvGrpSpPr>
        <p:grpSpPr>
          <a:xfrm>
            <a:off x="3635406" y="2021541"/>
            <a:ext cx="4987093" cy="2880820"/>
            <a:chOff x="1979381" y="1626662"/>
            <a:chExt cx="4987093" cy="2880820"/>
          </a:xfrm>
        </p:grpSpPr>
        <p:sp>
          <p:nvSpPr>
            <p:cNvPr id="227" name="橢圓 226"/>
            <p:cNvSpPr/>
            <p:nvPr/>
          </p:nvSpPr>
          <p:spPr>
            <a:xfrm rot="18294825">
              <a:off x="2992275" y="3079536"/>
              <a:ext cx="599027" cy="599027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28" name="橢圓 227"/>
            <p:cNvSpPr/>
            <p:nvPr/>
          </p:nvSpPr>
          <p:spPr>
            <a:xfrm rot="20482836">
              <a:off x="3995980" y="2691367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29" name="橢圓 228"/>
            <p:cNvSpPr/>
            <p:nvPr/>
          </p:nvSpPr>
          <p:spPr>
            <a:xfrm>
              <a:off x="4736861" y="2126972"/>
              <a:ext cx="599027" cy="599027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0" name="橢圓 229"/>
            <p:cNvSpPr/>
            <p:nvPr/>
          </p:nvSpPr>
          <p:spPr>
            <a:xfrm rot="549372">
              <a:off x="3995980" y="3643337"/>
              <a:ext cx="388620" cy="38862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1" name="橢圓 230"/>
            <p:cNvSpPr/>
            <p:nvPr/>
          </p:nvSpPr>
          <p:spPr>
            <a:xfrm rot="801541">
              <a:off x="4877003" y="3752124"/>
              <a:ext cx="388620" cy="38862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32" name="群組 231"/>
            <p:cNvGrpSpPr/>
            <p:nvPr/>
          </p:nvGrpSpPr>
          <p:grpSpPr>
            <a:xfrm>
              <a:off x="5503860" y="3464292"/>
              <a:ext cx="229033" cy="229033"/>
              <a:chOff x="702703" y="2598299"/>
              <a:chExt cx="388620" cy="388620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702703" y="2598299"/>
                <a:ext cx="388620" cy="388620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279" name="群組 278"/>
              <p:cNvGrpSpPr/>
              <p:nvPr/>
            </p:nvGrpSpPr>
            <p:grpSpPr>
              <a:xfrm>
                <a:off x="771525" y="2667164"/>
                <a:ext cx="259557" cy="230983"/>
                <a:chOff x="771525" y="2667164"/>
                <a:chExt cx="259557" cy="230983"/>
              </a:xfrm>
            </p:grpSpPr>
            <p:sp>
              <p:nvSpPr>
                <p:cNvPr id="280" name="矩形 279"/>
                <p:cNvSpPr/>
                <p:nvPr/>
              </p:nvSpPr>
              <p:spPr>
                <a:xfrm>
                  <a:off x="771525" y="2738603"/>
                  <a:ext cx="259557" cy="15954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81" name="橢圓 280"/>
                <p:cNvSpPr/>
                <p:nvPr/>
              </p:nvSpPr>
              <p:spPr>
                <a:xfrm>
                  <a:off x="823937" y="2667164"/>
                  <a:ext cx="142879" cy="14287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</p:grpSp>
        <p:sp>
          <p:nvSpPr>
            <p:cNvPr id="233" name="橢圓 232"/>
            <p:cNvSpPr/>
            <p:nvPr/>
          </p:nvSpPr>
          <p:spPr>
            <a:xfrm>
              <a:off x="5887142" y="2984837"/>
              <a:ext cx="388620" cy="38862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4" name="橢圓 233"/>
            <p:cNvSpPr/>
            <p:nvPr/>
          </p:nvSpPr>
          <p:spPr>
            <a:xfrm>
              <a:off x="5769974" y="2259758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5" name="橢圓 234"/>
            <p:cNvSpPr/>
            <p:nvPr/>
          </p:nvSpPr>
          <p:spPr>
            <a:xfrm rot="20532446">
              <a:off x="6514714" y="2051004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236" name="群組 235"/>
            <p:cNvGrpSpPr/>
            <p:nvPr/>
          </p:nvGrpSpPr>
          <p:grpSpPr>
            <a:xfrm>
              <a:off x="3230884" y="2570709"/>
              <a:ext cx="229033" cy="229033"/>
              <a:chOff x="702703" y="2598299"/>
              <a:chExt cx="388620" cy="388620"/>
            </a:xfrm>
          </p:grpSpPr>
          <p:sp>
            <p:nvSpPr>
              <p:cNvPr id="274" name="橢圓 273"/>
              <p:cNvSpPr/>
              <p:nvPr/>
            </p:nvSpPr>
            <p:spPr>
              <a:xfrm>
                <a:off x="702703" y="2598299"/>
                <a:ext cx="388620" cy="388620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275" name="群組 274"/>
              <p:cNvGrpSpPr/>
              <p:nvPr/>
            </p:nvGrpSpPr>
            <p:grpSpPr>
              <a:xfrm>
                <a:off x="771525" y="2667164"/>
                <a:ext cx="259557" cy="230983"/>
                <a:chOff x="771525" y="2667164"/>
                <a:chExt cx="259557" cy="230983"/>
              </a:xfrm>
            </p:grpSpPr>
            <p:sp>
              <p:nvSpPr>
                <p:cNvPr id="276" name="矩形 275"/>
                <p:cNvSpPr/>
                <p:nvPr/>
              </p:nvSpPr>
              <p:spPr>
                <a:xfrm>
                  <a:off x="771525" y="2738603"/>
                  <a:ext cx="259557" cy="15954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77" name="橢圓 276"/>
                <p:cNvSpPr/>
                <p:nvPr/>
              </p:nvSpPr>
              <p:spPr>
                <a:xfrm>
                  <a:off x="823937" y="2667164"/>
                  <a:ext cx="142879" cy="14287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</p:grpSp>
        <p:sp>
          <p:nvSpPr>
            <p:cNvPr id="237" name="橢圓 236"/>
            <p:cNvSpPr/>
            <p:nvPr/>
          </p:nvSpPr>
          <p:spPr>
            <a:xfrm rot="563002">
              <a:off x="3276031" y="1983235"/>
              <a:ext cx="388620" cy="38862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8" name="橢圓 237"/>
            <p:cNvSpPr/>
            <p:nvPr/>
          </p:nvSpPr>
          <p:spPr>
            <a:xfrm rot="876651">
              <a:off x="3954687" y="1626662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9" name="橢圓 238"/>
            <p:cNvSpPr/>
            <p:nvPr/>
          </p:nvSpPr>
          <p:spPr>
            <a:xfrm>
              <a:off x="3353021" y="4055722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40" name="橢圓 239"/>
            <p:cNvSpPr/>
            <p:nvPr/>
          </p:nvSpPr>
          <p:spPr>
            <a:xfrm rot="1701064">
              <a:off x="2610849" y="3868435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 rot="1502326">
              <a:off x="2207324" y="2978158"/>
              <a:ext cx="451760" cy="45176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42" name="橢圓 241"/>
            <p:cNvSpPr/>
            <p:nvPr/>
          </p:nvSpPr>
          <p:spPr>
            <a:xfrm rot="1302845">
              <a:off x="1979381" y="3635785"/>
              <a:ext cx="388620" cy="388620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43" name="橢圓 242"/>
            <p:cNvSpPr/>
            <p:nvPr/>
          </p:nvSpPr>
          <p:spPr>
            <a:xfrm>
              <a:off x="3403448" y="1996205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t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44" name="橢圓 243"/>
            <p:cNvSpPr/>
            <p:nvPr/>
          </p:nvSpPr>
          <p:spPr>
            <a:xfrm>
              <a:off x="4112703" y="1639632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k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245" name="直線單箭頭接點 244"/>
            <p:cNvCxnSpPr>
              <a:stCxn id="244" idx="5"/>
              <a:endCxn id="278" idx="1"/>
            </p:cNvCxnSpPr>
            <p:nvPr/>
          </p:nvCxnSpPr>
          <p:spPr>
            <a:xfrm>
              <a:off x="4228553" y="1755482"/>
              <a:ext cx="1308848" cy="1742351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cxnSp>
          <p:nvCxnSpPr>
            <p:cNvPr id="246" name="直線單箭頭接點 245"/>
            <p:cNvCxnSpPr>
              <a:stCxn id="247" idx="6"/>
              <a:endCxn id="278" idx="2"/>
            </p:cNvCxnSpPr>
            <p:nvPr/>
          </p:nvCxnSpPr>
          <p:spPr>
            <a:xfrm>
              <a:off x="2503728" y="3058992"/>
              <a:ext cx="3000132" cy="519817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sp>
          <p:nvSpPr>
            <p:cNvPr id="247" name="橢圓 246"/>
            <p:cNvSpPr/>
            <p:nvPr/>
          </p:nvSpPr>
          <p:spPr>
            <a:xfrm>
              <a:off x="2368001" y="2991128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k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248" name="直線單箭頭接點 247"/>
            <p:cNvCxnSpPr>
              <a:stCxn id="238" idx="3"/>
              <a:endCxn id="237" idx="7"/>
            </p:cNvCxnSpPr>
            <p:nvPr/>
          </p:nvCxnSpPr>
          <p:spPr>
            <a:xfrm flipH="1">
              <a:off x="3628302" y="1966808"/>
              <a:ext cx="357419" cy="97579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9" name="直線單箭頭接點 248"/>
            <p:cNvCxnSpPr>
              <a:stCxn id="229" idx="1"/>
              <a:endCxn id="238" idx="6"/>
            </p:cNvCxnSpPr>
            <p:nvPr/>
          </p:nvCxnSpPr>
          <p:spPr>
            <a:xfrm flipH="1" flipV="1">
              <a:off x="4399142" y="1909521"/>
              <a:ext cx="425444" cy="305176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0" name="直線單箭頭接點 249"/>
            <p:cNvCxnSpPr>
              <a:stCxn id="228" idx="6"/>
              <a:endCxn id="229" idx="3"/>
            </p:cNvCxnSpPr>
            <p:nvPr/>
          </p:nvCxnSpPr>
          <p:spPr>
            <a:xfrm flipV="1">
              <a:off x="4435918" y="2638274"/>
              <a:ext cx="388668" cy="206854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1" name="直線單箭頭接點 250"/>
            <p:cNvCxnSpPr>
              <a:stCxn id="227" idx="6"/>
              <a:endCxn id="228" idx="2"/>
            </p:cNvCxnSpPr>
            <p:nvPr/>
          </p:nvCxnSpPr>
          <p:spPr>
            <a:xfrm flipV="1">
              <a:off x="3463213" y="2989366"/>
              <a:ext cx="544589" cy="144078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2" name="直線單箭頭接點 251"/>
            <p:cNvCxnSpPr>
              <a:stCxn id="227" idx="4"/>
              <a:endCxn id="230" idx="2"/>
            </p:cNvCxnSpPr>
            <p:nvPr/>
          </p:nvCxnSpPr>
          <p:spPr>
            <a:xfrm>
              <a:off x="3537394" y="3550473"/>
              <a:ext cx="461062" cy="256254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3" name="直線單箭頭接點 252"/>
            <p:cNvCxnSpPr>
              <a:stCxn id="230" idx="6"/>
              <a:endCxn id="231" idx="2"/>
            </p:cNvCxnSpPr>
            <p:nvPr/>
          </p:nvCxnSpPr>
          <p:spPr>
            <a:xfrm>
              <a:off x="4382124" y="3868567"/>
              <a:ext cx="500137" cy="32971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4" name="直線單箭頭接點 253"/>
            <p:cNvCxnSpPr>
              <a:stCxn id="231" idx="7"/>
              <a:endCxn id="278" idx="3"/>
            </p:cNvCxnSpPr>
            <p:nvPr/>
          </p:nvCxnSpPr>
          <p:spPr>
            <a:xfrm flipV="1">
              <a:off x="5236739" y="3659784"/>
              <a:ext cx="300662" cy="184716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5" name="直線單箭頭接點 254"/>
            <p:cNvCxnSpPr>
              <a:stCxn id="278" idx="7"/>
              <a:endCxn id="233" idx="3"/>
            </p:cNvCxnSpPr>
            <p:nvPr/>
          </p:nvCxnSpPr>
          <p:spPr>
            <a:xfrm flipV="1">
              <a:off x="5699352" y="3316545"/>
              <a:ext cx="244702" cy="181288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6" name="直線單箭頭接點 255"/>
            <p:cNvCxnSpPr>
              <a:stCxn id="233" idx="0"/>
              <a:endCxn id="234" idx="4"/>
            </p:cNvCxnSpPr>
            <p:nvPr/>
          </p:nvCxnSpPr>
          <p:spPr>
            <a:xfrm flipH="1" flipV="1">
              <a:off x="5995854" y="2711518"/>
              <a:ext cx="85598" cy="273319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7" name="直線單箭頭接點 256"/>
            <p:cNvCxnSpPr>
              <a:stCxn id="234" idx="6"/>
              <a:endCxn id="235" idx="2"/>
            </p:cNvCxnSpPr>
            <p:nvPr/>
          </p:nvCxnSpPr>
          <p:spPr>
            <a:xfrm flipV="1">
              <a:off x="6221734" y="2345907"/>
              <a:ext cx="303784" cy="139731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8" name="直線單箭頭接點 257"/>
            <p:cNvCxnSpPr>
              <a:stCxn id="227" idx="2"/>
              <a:endCxn id="240" idx="0"/>
            </p:cNvCxnSpPr>
            <p:nvPr/>
          </p:nvCxnSpPr>
          <p:spPr>
            <a:xfrm flipH="1">
              <a:off x="2943993" y="3624655"/>
              <a:ext cx="176372" cy="27087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線單箭頭接點 258"/>
            <p:cNvCxnSpPr>
              <a:stCxn id="239" idx="0"/>
              <a:endCxn id="227" idx="3"/>
            </p:cNvCxnSpPr>
            <p:nvPr/>
          </p:nvCxnSpPr>
          <p:spPr>
            <a:xfrm flipH="1" flipV="1">
              <a:off x="3344243" y="3673935"/>
              <a:ext cx="234658" cy="381787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60" name="直線單箭頭接點 259"/>
            <p:cNvCxnSpPr>
              <a:stCxn id="240" idx="2"/>
              <a:endCxn id="242" idx="6"/>
            </p:cNvCxnSpPr>
            <p:nvPr/>
          </p:nvCxnSpPr>
          <p:spPr>
            <a:xfrm flipH="1" flipV="1">
              <a:off x="2354213" y="3901985"/>
              <a:ext cx="283729" cy="85066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61" name="直線單箭頭接點 260"/>
            <p:cNvCxnSpPr>
              <a:stCxn id="242" idx="0"/>
              <a:endCxn id="241" idx="4"/>
            </p:cNvCxnSpPr>
            <p:nvPr/>
          </p:nvCxnSpPr>
          <p:spPr>
            <a:xfrm flipV="1">
              <a:off x="2245581" y="3408690"/>
              <a:ext cx="92023" cy="24088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62" name="直線單箭頭接點 261"/>
            <p:cNvCxnSpPr>
              <a:stCxn id="237" idx="4"/>
              <a:endCxn id="274" idx="0"/>
            </p:cNvCxnSpPr>
            <p:nvPr/>
          </p:nvCxnSpPr>
          <p:spPr>
            <a:xfrm flipH="1">
              <a:off x="3345401" y="2369255"/>
              <a:ext cx="93260" cy="201454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63" name="直線單箭頭接點 262"/>
            <p:cNvCxnSpPr>
              <a:stCxn id="274" idx="4"/>
              <a:endCxn id="227" idx="7"/>
            </p:cNvCxnSpPr>
            <p:nvPr/>
          </p:nvCxnSpPr>
          <p:spPr>
            <a:xfrm flipH="1">
              <a:off x="3239334" y="2799742"/>
              <a:ext cx="106067" cy="284422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64" name="橢圓 263"/>
            <p:cNvSpPr/>
            <p:nvPr/>
          </p:nvSpPr>
          <p:spPr>
            <a:xfrm>
              <a:off x="6672730" y="2062109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g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65" name="橢圓 264"/>
            <p:cNvSpPr/>
            <p:nvPr/>
          </p:nvSpPr>
          <p:spPr>
            <a:xfrm>
              <a:off x="5927990" y="2280897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t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66" name="橢圓 265"/>
            <p:cNvSpPr/>
            <p:nvPr/>
          </p:nvSpPr>
          <p:spPr>
            <a:xfrm>
              <a:off x="3513822" y="4065562"/>
              <a:ext cx="135727" cy="135727"/>
            </a:xfrm>
            <a:prstGeom prst="ellipse">
              <a:avLst/>
            </a:prstGeom>
            <a:solidFill>
              <a:srgbClr val="212121"/>
            </a:solidFill>
            <a:ln w="19050" cap="flat" cmpd="sng" algn="ctr">
              <a:solidFill>
                <a:srgbClr val="212121"/>
              </a:solidFill>
              <a:prstDash val="solid"/>
            </a:ln>
            <a:effectLst/>
          </p:spPr>
          <p:txBody>
            <a:bodyPr tIns="21600" rIns="90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rPr>
                <a:t>e</a:t>
              </a:r>
              <a:endParaRPr kumimoji="0" lang="zh-TW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267" name="直線單箭頭接點 266"/>
            <p:cNvCxnSpPr>
              <a:stCxn id="241" idx="6"/>
            </p:cNvCxnSpPr>
            <p:nvPr/>
          </p:nvCxnSpPr>
          <p:spPr>
            <a:xfrm>
              <a:off x="2637856" y="3299638"/>
              <a:ext cx="318069" cy="56337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68" name="直線單箭頭接點 267"/>
            <p:cNvCxnSpPr/>
            <p:nvPr/>
          </p:nvCxnSpPr>
          <p:spPr>
            <a:xfrm flipH="1">
              <a:off x="2949876" y="3307702"/>
              <a:ext cx="15107" cy="9386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線單箭頭接點 268"/>
            <p:cNvCxnSpPr>
              <a:stCxn id="265" idx="2"/>
            </p:cNvCxnSpPr>
            <p:nvPr/>
          </p:nvCxnSpPr>
          <p:spPr>
            <a:xfrm flipH="1">
              <a:off x="5360194" y="2348761"/>
              <a:ext cx="567796" cy="46777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70" name="直線單箭頭接點 269"/>
            <p:cNvCxnSpPr/>
            <p:nvPr/>
          </p:nvCxnSpPr>
          <p:spPr>
            <a:xfrm>
              <a:off x="5361174" y="2353687"/>
              <a:ext cx="4389" cy="94151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線單箭頭接點 270"/>
            <p:cNvCxnSpPr>
              <a:stCxn id="243" idx="5"/>
            </p:cNvCxnSpPr>
            <p:nvPr/>
          </p:nvCxnSpPr>
          <p:spPr>
            <a:xfrm>
              <a:off x="3519298" y="2112055"/>
              <a:ext cx="248627" cy="16115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線單箭頭接點 271"/>
            <p:cNvCxnSpPr/>
            <p:nvPr/>
          </p:nvCxnSpPr>
          <p:spPr>
            <a:xfrm flipH="1">
              <a:off x="3700842" y="2273300"/>
              <a:ext cx="74657" cy="416915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線單箭頭接點 272"/>
            <p:cNvCxnSpPr>
              <a:endCxn id="274" idx="6"/>
            </p:cNvCxnSpPr>
            <p:nvPr/>
          </p:nvCxnSpPr>
          <p:spPr>
            <a:xfrm flipH="1">
              <a:off x="3459917" y="2681983"/>
              <a:ext cx="220751" cy="3243"/>
            </a:xfrm>
            <a:prstGeom prst="straightConnector1">
              <a:avLst/>
            </a:prstGeom>
            <a:noFill/>
            <a:ln w="12700" cap="flat" cmpd="sng" algn="ctr">
              <a:solidFill>
                <a:srgbClr val="21212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817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565453" y="2962990"/>
            <a:ext cx="7094044" cy="833163"/>
            <a:chOff x="966696" y="2170376"/>
            <a:chExt cx="7094044" cy="948495"/>
          </a:xfrm>
        </p:grpSpPr>
        <p:sp>
          <p:nvSpPr>
            <p:cNvPr id="12" name="圓角矩形 11"/>
            <p:cNvSpPr/>
            <p:nvPr/>
          </p:nvSpPr>
          <p:spPr>
            <a:xfrm>
              <a:off x="1917370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任務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329582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空間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>
              <a:off x="3121956" y="2179722"/>
              <a:ext cx="1302661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映射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966696" y="2170376"/>
              <a:ext cx="983244" cy="948495"/>
              <a:chOff x="1348192" y="2702154"/>
              <a:chExt cx="983244" cy="948495"/>
            </a:xfrm>
          </p:grpSpPr>
          <p:sp>
            <p:nvSpPr>
              <p:cNvPr id="18" name="向右箭號 11"/>
              <p:cNvSpPr/>
              <p:nvPr/>
            </p:nvSpPr>
            <p:spPr>
              <a:xfrm>
                <a:off x="1348192" y="2702154"/>
                <a:ext cx="983244" cy="948495"/>
              </a:xfrm>
              <a:custGeom>
                <a:avLst/>
                <a:gdLst>
                  <a:gd name="connsiteX0" fmla="*/ 0 w 1012767"/>
                  <a:gd name="connsiteY0" fmla="*/ 2039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0 w 1012767"/>
                  <a:gd name="connsiteY7" fmla="*/ 203982 h 815926"/>
                  <a:gd name="connsiteX0" fmla="*/ 82550 w 1012767"/>
                  <a:gd name="connsiteY0" fmla="*/ 2801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82550 w 1012767"/>
                  <a:gd name="connsiteY7" fmla="*/ 280182 h 815926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330827 w 1210244"/>
                  <a:gd name="connsiteY0" fmla="*/ 311932 h 986595"/>
                  <a:gd name="connsiteX1" fmla="*/ 802281 w 1210244"/>
                  <a:gd name="connsiteY1" fmla="*/ 203982 h 986595"/>
                  <a:gd name="connsiteX2" fmla="*/ 802281 w 1210244"/>
                  <a:gd name="connsiteY2" fmla="*/ 0 h 986595"/>
                  <a:gd name="connsiteX3" fmla="*/ 1210244 w 1210244"/>
                  <a:gd name="connsiteY3" fmla="*/ 407963 h 986595"/>
                  <a:gd name="connsiteX4" fmla="*/ 802281 w 1210244"/>
                  <a:gd name="connsiteY4" fmla="*/ 815926 h 986595"/>
                  <a:gd name="connsiteX5" fmla="*/ 802281 w 1210244"/>
                  <a:gd name="connsiteY5" fmla="*/ 611945 h 986595"/>
                  <a:gd name="connsiteX6" fmla="*/ 627 w 1210244"/>
                  <a:gd name="connsiteY6" fmla="*/ 986595 h 986595"/>
                  <a:gd name="connsiteX7" fmla="*/ 330827 w 1210244"/>
                  <a:gd name="connsiteY7" fmla="*/ 311932 h 986595"/>
                  <a:gd name="connsiteX0" fmla="*/ 330911 w 1210328"/>
                  <a:gd name="connsiteY0" fmla="*/ 311932 h 986595"/>
                  <a:gd name="connsiteX1" fmla="*/ 802365 w 1210328"/>
                  <a:gd name="connsiteY1" fmla="*/ 203982 h 986595"/>
                  <a:gd name="connsiteX2" fmla="*/ 802365 w 1210328"/>
                  <a:gd name="connsiteY2" fmla="*/ 0 h 986595"/>
                  <a:gd name="connsiteX3" fmla="*/ 1210328 w 1210328"/>
                  <a:gd name="connsiteY3" fmla="*/ 407963 h 986595"/>
                  <a:gd name="connsiteX4" fmla="*/ 802365 w 1210328"/>
                  <a:gd name="connsiteY4" fmla="*/ 815926 h 986595"/>
                  <a:gd name="connsiteX5" fmla="*/ 802365 w 1210328"/>
                  <a:gd name="connsiteY5" fmla="*/ 611945 h 986595"/>
                  <a:gd name="connsiteX6" fmla="*/ 711 w 1210328"/>
                  <a:gd name="connsiteY6" fmla="*/ 986595 h 986595"/>
                  <a:gd name="connsiteX7" fmla="*/ 330911 w 1210328"/>
                  <a:gd name="connsiteY7" fmla="*/ 311932 h 9865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36150 w 1147317"/>
                  <a:gd name="connsiteY0" fmla="*/ 280182 h 1088195"/>
                  <a:gd name="connsiteX1" fmla="*/ 739354 w 1147317"/>
                  <a:gd name="connsiteY1" fmla="*/ 203982 h 1088195"/>
                  <a:gd name="connsiteX2" fmla="*/ 739354 w 1147317"/>
                  <a:gd name="connsiteY2" fmla="*/ 0 h 1088195"/>
                  <a:gd name="connsiteX3" fmla="*/ 1147317 w 1147317"/>
                  <a:gd name="connsiteY3" fmla="*/ 407963 h 1088195"/>
                  <a:gd name="connsiteX4" fmla="*/ 739354 w 1147317"/>
                  <a:gd name="connsiteY4" fmla="*/ 815926 h 1088195"/>
                  <a:gd name="connsiteX5" fmla="*/ 739354 w 1147317"/>
                  <a:gd name="connsiteY5" fmla="*/ 611945 h 1088195"/>
                  <a:gd name="connsiteX6" fmla="*/ 1200 w 1147317"/>
                  <a:gd name="connsiteY6" fmla="*/ 1088195 h 1088195"/>
                  <a:gd name="connsiteX7" fmla="*/ 236150 w 1147317"/>
                  <a:gd name="connsiteY7" fmla="*/ 280182 h 10881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138760 w 997539"/>
                  <a:gd name="connsiteY0" fmla="*/ 306375 h 1100895"/>
                  <a:gd name="connsiteX1" fmla="*/ 589576 w 997539"/>
                  <a:gd name="connsiteY1" fmla="*/ 203982 h 1100895"/>
                  <a:gd name="connsiteX2" fmla="*/ 589576 w 997539"/>
                  <a:gd name="connsiteY2" fmla="*/ 0 h 1100895"/>
                  <a:gd name="connsiteX3" fmla="*/ 997539 w 997539"/>
                  <a:gd name="connsiteY3" fmla="*/ 407963 h 1100895"/>
                  <a:gd name="connsiteX4" fmla="*/ 589576 w 997539"/>
                  <a:gd name="connsiteY4" fmla="*/ 815926 h 1100895"/>
                  <a:gd name="connsiteX5" fmla="*/ 589576 w 997539"/>
                  <a:gd name="connsiteY5" fmla="*/ 611945 h 1100895"/>
                  <a:gd name="connsiteX6" fmla="*/ 3822 w 997539"/>
                  <a:gd name="connsiteY6" fmla="*/ 1100895 h 1100895"/>
                  <a:gd name="connsiteX7" fmla="*/ 138760 w 997539"/>
                  <a:gd name="connsiteY7" fmla="*/ 306375 h 1100895"/>
                  <a:gd name="connsiteX0" fmla="*/ 113623 w 1000977"/>
                  <a:gd name="connsiteY0" fmla="*/ 275418 h 1100895"/>
                  <a:gd name="connsiteX1" fmla="*/ 593014 w 1000977"/>
                  <a:gd name="connsiteY1" fmla="*/ 203982 h 1100895"/>
                  <a:gd name="connsiteX2" fmla="*/ 593014 w 1000977"/>
                  <a:gd name="connsiteY2" fmla="*/ 0 h 1100895"/>
                  <a:gd name="connsiteX3" fmla="*/ 1000977 w 1000977"/>
                  <a:gd name="connsiteY3" fmla="*/ 407963 h 1100895"/>
                  <a:gd name="connsiteX4" fmla="*/ 593014 w 1000977"/>
                  <a:gd name="connsiteY4" fmla="*/ 815926 h 1100895"/>
                  <a:gd name="connsiteX5" fmla="*/ 593014 w 1000977"/>
                  <a:gd name="connsiteY5" fmla="*/ 611945 h 1100895"/>
                  <a:gd name="connsiteX6" fmla="*/ 7260 w 1000977"/>
                  <a:gd name="connsiteY6" fmla="*/ 1100895 h 1100895"/>
                  <a:gd name="connsiteX7" fmla="*/ 113623 w 1000977"/>
                  <a:gd name="connsiteY7" fmla="*/ 275418 h 11008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244" h="948495">
                    <a:moveTo>
                      <a:pt x="95890" y="275418"/>
                    </a:moveTo>
                    <a:cubicBezTo>
                      <a:pt x="227113" y="176993"/>
                      <a:pt x="425009" y="198426"/>
                      <a:pt x="575281" y="203982"/>
                    </a:cubicBezTo>
                    <a:lnTo>
                      <a:pt x="575281" y="0"/>
                    </a:lnTo>
                    <a:lnTo>
                      <a:pt x="983244" y="407963"/>
                    </a:lnTo>
                    <a:lnTo>
                      <a:pt x="575281" y="815926"/>
                    </a:lnTo>
                    <a:lnTo>
                      <a:pt x="575281" y="611945"/>
                    </a:lnTo>
                    <a:cubicBezTo>
                      <a:pt x="467606" y="616972"/>
                      <a:pt x="153557" y="487062"/>
                      <a:pt x="13339" y="948495"/>
                    </a:cubicBezTo>
                    <a:cubicBezTo>
                      <a:pt x="-1478" y="611424"/>
                      <a:pt x="-28993" y="390239"/>
                      <a:pt x="95890" y="275418"/>
                    </a:cubicBezTo>
                    <a:close/>
                  </a:path>
                </a:pathLst>
              </a:custGeom>
              <a:solidFill>
                <a:srgbClr val="212121"/>
              </a:solidFill>
              <a:ln w="19050">
                <a:solidFill>
                  <a:srgbClr val="FFFFFF"/>
                </a:solidFill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523438" y="2965575"/>
                <a:ext cx="543739" cy="35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建立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sp>
          <p:nvSpPr>
            <p:cNvPr id="16" name="圓角矩形 15"/>
            <p:cNvSpPr/>
            <p:nvPr/>
          </p:nvSpPr>
          <p:spPr>
            <a:xfrm>
              <a:off x="6741794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關卡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5517883" y="2170376"/>
              <a:ext cx="1302661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精煉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4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291148" y="1894923"/>
            <a:ext cx="7543800" cy="3216435"/>
            <a:chOff x="535405" y="1446781"/>
            <a:chExt cx="7543800" cy="3216435"/>
          </a:xfrm>
        </p:grpSpPr>
        <p:sp>
          <p:nvSpPr>
            <p:cNvPr id="21" name="圓角矩形 20"/>
            <p:cNvSpPr/>
            <p:nvPr/>
          </p:nvSpPr>
          <p:spPr>
            <a:xfrm>
              <a:off x="2298866" y="2766615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任務模型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5897852" y="2775962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空間模型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2156142" y="3936849"/>
              <a:ext cx="5923063" cy="726367"/>
            </a:xfrm>
            <a:prstGeom prst="roundRect">
              <a:avLst>
                <a:gd name="adj" fmla="val 29538"/>
              </a:avLst>
            </a:prstGeom>
            <a:noFill/>
            <a:ln w="25400" cap="flat" cmpd="sng" algn="ctr">
              <a:solidFill>
                <a:srgbClr val="212121"/>
              </a:solidFill>
              <a:prstDash val="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15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遊戲關卡</a:t>
              </a:r>
              <a:endParaRPr kumimoji="0" lang="zh-TW" altLang="en-US" sz="2800" b="0" i="0" u="none" strike="noStrike" kern="0" cap="none" spc="15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4" name="向右箭號 23"/>
            <p:cNvSpPr/>
            <p:nvPr/>
          </p:nvSpPr>
          <p:spPr>
            <a:xfrm>
              <a:off x="4117762" y="2711501"/>
              <a:ext cx="1855917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10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400" b="0" i="0" u="none" strike="noStrike" kern="0" cap="none" spc="1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2298866" y="1462264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/>
              <a:r>
                <a:rPr lang="zh-TW" altLang="en-US" sz="1800" kern="0" spc="150" dirty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任務模型語法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5897852" y="1458357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/>
              <a:r>
                <a:rPr lang="zh-TW" altLang="en-US" sz="1800" kern="0" spc="150" dirty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空間模型語法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7" name="向右箭號 26"/>
            <p:cNvSpPr/>
            <p:nvPr/>
          </p:nvSpPr>
          <p:spPr>
            <a:xfrm rot="5400000">
              <a:off x="2755422" y="3392716"/>
              <a:ext cx="971958" cy="815926"/>
            </a:xfrm>
            <a:prstGeom prst="rightArrow">
              <a:avLst>
                <a:gd name="adj1" fmla="val 50000"/>
                <a:gd name="adj2" fmla="val 31322"/>
              </a:avLst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b="0" i="0" u="none" strike="noStrike" kern="0" cap="none" spc="10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表達</a:t>
              </a:r>
              <a:endParaRPr kumimoji="0" lang="zh-TW" altLang="en-US" b="0" i="0" u="none" strike="noStrike" kern="0" cap="none" spc="1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4391143" y="1446781"/>
              <a:ext cx="1299502" cy="687004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改寫系統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535405" y="1458357"/>
              <a:ext cx="1499645" cy="687004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生成語法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1269955" y="2226897"/>
              <a:ext cx="271496" cy="637004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1" name="直線接點 30"/>
            <p:cNvCxnSpPr/>
            <p:nvPr/>
          </p:nvCxnSpPr>
          <p:spPr>
            <a:xfrm>
              <a:off x="3241400" y="2261937"/>
              <a:ext cx="0" cy="43087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2" name="直線接點 31"/>
            <p:cNvCxnSpPr/>
            <p:nvPr/>
          </p:nvCxnSpPr>
          <p:spPr>
            <a:xfrm>
              <a:off x="5040894" y="2245896"/>
              <a:ext cx="0" cy="572177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3" name="直線接點 32"/>
            <p:cNvCxnSpPr/>
            <p:nvPr/>
          </p:nvCxnSpPr>
          <p:spPr>
            <a:xfrm>
              <a:off x="6840386" y="2261937"/>
              <a:ext cx="0" cy="43087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grpSp>
          <p:nvGrpSpPr>
            <p:cNvPr id="34" name="群組 33"/>
            <p:cNvGrpSpPr/>
            <p:nvPr/>
          </p:nvGrpSpPr>
          <p:grpSpPr>
            <a:xfrm>
              <a:off x="1348192" y="2702154"/>
              <a:ext cx="983244" cy="948495"/>
              <a:chOff x="1348192" y="2702154"/>
              <a:chExt cx="983244" cy="948495"/>
            </a:xfrm>
          </p:grpSpPr>
          <p:sp>
            <p:nvSpPr>
              <p:cNvPr id="36" name="向右箭號 11"/>
              <p:cNvSpPr/>
              <p:nvPr/>
            </p:nvSpPr>
            <p:spPr>
              <a:xfrm>
                <a:off x="1348192" y="2702154"/>
                <a:ext cx="983244" cy="948495"/>
              </a:xfrm>
              <a:custGeom>
                <a:avLst/>
                <a:gdLst>
                  <a:gd name="connsiteX0" fmla="*/ 0 w 1012767"/>
                  <a:gd name="connsiteY0" fmla="*/ 2039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0 w 1012767"/>
                  <a:gd name="connsiteY7" fmla="*/ 203982 h 815926"/>
                  <a:gd name="connsiteX0" fmla="*/ 82550 w 1012767"/>
                  <a:gd name="connsiteY0" fmla="*/ 2801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82550 w 1012767"/>
                  <a:gd name="connsiteY7" fmla="*/ 280182 h 815926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330827 w 1210244"/>
                  <a:gd name="connsiteY0" fmla="*/ 311932 h 986595"/>
                  <a:gd name="connsiteX1" fmla="*/ 802281 w 1210244"/>
                  <a:gd name="connsiteY1" fmla="*/ 203982 h 986595"/>
                  <a:gd name="connsiteX2" fmla="*/ 802281 w 1210244"/>
                  <a:gd name="connsiteY2" fmla="*/ 0 h 986595"/>
                  <a:gd name="connsiteX3" fmla="*/ 1210244 w 1210244"/>
                  <a:gd name="connsiteY3" fmla="*/ 407963 h 986595"/>
                  <a:gd name="connsiteX4" fmla="*/ 802281 w 1210244"/>
                  <a:gd name="connsiteY4" fmla="*/ 815926 h 986595"/>
                  <a:gd name="connsiteX5" fmla="*/ 802281 w 1210244"/>
                  <a:gd name="connsiteY5" fmla="*/ 611945 h 986595"/>
                  <a:gd name="connsiteX6" fmla="*/ 627 w 1210244"/>
                  <a:gd name="connsiteY6" fmla="*/ 986595 h 986595"/>
                  <a:gd name="connsiteX7" fmla="*/ 330827 w 1210244"/>
                  <a:gd name="connsiteY7" fmla="*/ 311932 h 986595"/>
                  <a:gd name="connsiteX0" fmla="*/ 330911 w 1210328"/>
                  <a:gd name="connsiteY0" fmla="*/ 311932 h 986595"/>
                  <a:gd name="connsiteX1" fmla="*/ 802365 w 1210328"/>
                  <a:gd name="connsiteY1" fmla="*/ 203982 h 986595"/>
                  <a:gd name="connsiteX2" fmla="*/ 802365 w 1210328"/>
                  <a:gd name="connsiteY2" fmla="*/ 0 h 986595"/>
                  <a:gd name="connsiteX3" fmla="*/ 1210328 w 1210328"/>
                  <a:gd name="connsiteY3" fmla="*/ 407963 h 986595"/>
                  <a:gd name="connsiteX4" fmla="*/ 802365 w 1210328"/>
                  <a:gd name="connsiteY4" fmla="*/ 815926 h 986595"/>
                  <a:gd name="connsiteX5" fmla="*/ 802365 w 1210328"/>
                  <a:gd name="connsiteY5" fmla="*/ 611945 h 986595"/>
                  <a:gd name="connsiteX6" fmla="*/ 711 w 1210328"/>
                  <a:gd name="connsiteY6" fmla="*/ 986595 h 986595"/>
                  <a:gd name="connsiteX7" fmla="*/ 330911 w 1210328"/>
                  <a:gd name="connsiteY7" fmla="*/ 311932 h 9865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36150 w 1147317"/>
                  <a:gd name="connsiteY0" fmla="*/ 280182 h 1088195"/>
                  <a:gd name="connsiteX1" fmla="*/ 739354 w 1147317"/>
                  <a:gd name="connsiteY1" fmla="*/ 203982 h 1088195"/>
                  <a:gd name="connsiteX2" fmla="*/ 739354 w 1147317"/>
                  <a:gd name="connsiteY2" fmla="*/ 0 h 1088195"/>
                  <a:gd name="connsiteX3" fmla="*/ 1147317 w 1147317"/>
                  <a:gd name="connsiteY3" fmla="*/ 407963 h 1088195"/>
                  <a:gd name="connsiteX4" fmla="*/ 739354 w 1147317"/>
                  <a:gd name="connsiteY4" fmla="*/ 815926 h 1088195"/>
                  <a:gd name="connsiteX5" fmla="*/ 739354 w 1147317"/>
                  <a:gd name="connsiteY5" fmla="*/ 611945 h 1088195"/>
                  <a:gd name="connsiteX6" fmla="*/ 1200 w 1147317"/>
                  <a:gd name="connsiteY6" fmla="*/ 1088195 h 1088195"/>
                  <a:gd name="connsiteX7" fmla="*/ 236150 w 1147317"/>
                  <a:gd name="connsiteY7" fmla="*/ 280182 h 10881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138760 w 997539"/>
                  <a:gd name="connsiteY0" fmla="*/ 306375 h 1100895"/>
                  <a:gd name="connsiteX1" fmla="*/ 589576 w 997539"/>
                  <a:gd name="connsiteY1" fmla="*/ 203982 h 1100895"/>
                  <a:gd name="connsiteX2" fmla="*/ 589576 w 997539"/>
                  <a:gd name="connsiteY2" fmla="*/ 0 h 1100895"/>
                  <a:gd name="connsiteX3" fmla="*/ 997539 w 997539"/>
                  <a:gd name="connsiteY3" fmla="*/ 407963 h 1100895"/>
                  <a:gd name="connsiteX4" fmla="*/ 589576 w 997539"/>
                  <a:gd name="connsiteY4" fmla="*/ 815926 h 1100895"/>
                  <a:gd name="connsiteX5" fmla="*/ 589576 w 997539"/>
                  <a:gd name="connsiteY5" fmla="*/ 611945 h 1100895"/>
                  <a:gd name="connsiteX6" fmla="*/ 3822 w 997539"/>
                  <a:gd name="connsiteY6" fmla="*/ 1100895 h 1100895"/>
                  <a:gd name="connsiteX7" fmla="*/ 138760 w 997539"/>
                  <a:gd name="connsiteY7" fmla="*/ 306375 h 1100895"/>
                  <a:gd name="connsiteX0" fmla="*/ 113623 w 1000977"/>
                  <a:gd name="connsiteY0" fmla="*/ 275418 h 1100895"/>
                  <a:gd name="connsiteX1" fmla="*/ 593014 w 1000977"/>
                  <a:gd name="connsiteY1" fmla="*/ 203982 h 1100895"/>
                  <a:gd name="connsiteX2" fmla="*/ 593014 w 1000977"/>
                  <a:gd name="connsiteY2" fmla="*/ 0 h 1100895"/>
                  <a:gd name="connsiteX3" fmla="*/ 1000977 w 1000977"/>
                  <a:gd name="connsiteY3" fmla="*/ 407963 h 1100895"/>
                  <a:gd name="connsiteX4" fmla="*/ 593014 w 1000977"/>
                  <a:gd name="connsiteY4" fmla="*/ 815926 h 1100895"/>
                  <a:gd name="connsiteX5" fmla="*/ 593014 w 1000977"/>
                  <a:gd name="connsiteY5" fmla="*/ 611945 h 1100895"/>
                  <a:gd name="connsiteX6" fmla="*/ 7260 w 1000977"/>
                  <a:gd name="connsiteY6" fmla="*/ 1100895 h 1100895"/>
                  <a:gd name="connsiteX7" fmla="*/ 113623 w 1000977"/>
                  <a:gd name="connsiteY7" fmla="*/ 275418 h 11008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244" h="948495">
                    <a:moveTo>
                      <a:pt x="95890" y="275418"/>
                    </a:moveTo>
                    <a:cubicBezTo>
                      <a:pt x="227113" y="176993"/>
                      <a:pt x="425009" y="198426"/>
                      <a:pt x="575281" y="203982"/>
                    </a:cubicBezTo>
                    <a:lnTo>
                      <a:pt x="575281" y="0"/>
                    </a:lnTo>
                    <a:lnTo>
                      <a:pt x="983244" y="407963"/>
                    </a:lnTo>
                    <a:lnTo>
                      <a:pt x="575281" y="815926"/>
                    </a:lnTo>
                    <a:lnTo>
                      <a:pt x="575281" y="611945"/>
                    </a:lnTo>
                    <a:cubicBezTo>
                      <a:pt x="467606" y="616972"/>
                      <a:pt x="153557" y="487062"/>
                      <a:pt x="13339" y="948495"/>
                    </a:cubicBezTo>
                    <a:cubicBezTo>
                      <a:pt x="-1478" y="611424"/>
                      <a:pt x="-28993" y="390239"/>
                      <a:pt x="95890" y="275418"/>
                    </a:cubicBezTo>
                    <a:close/>
                  </a:path>
                </a:pathLst>
              </a:custGeom>
              <a:solidFill>
                <a:srgbClr val="212121"/>
              </a:solidFill>
              <a:ln w="19050">
                <a:solidFill>
                  <a:srgbClr val="FFFFFF"/>
                </a:solidFill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10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23437" y="2965575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建立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sp>
          <p:nvSpPr>
            <p:cNvPr id="35" name="向右箭號 34"/>
            <p:cNvSpPr/>
            <p:nvPr/>
          </p:nvSpPr>
          <p:spPr>
            <a:xfrm rot="5400000">
              <a:off x="6354407" y="3392716"/>
              <a:ext cx="971958" cy="815926"/>
            </a:xfrm>
            <a:prstGeom prst="rightArrow">
              <a:avLst>
                <a:gd name="adj1" fmla="val 50000"/>
                <a:gd name="adj2" fmla="val 31322"/>
              </a:avLst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kern="0" spc="10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表達</a:t>
              </a:r>
              <a:endParaRPr lang="zh-TW" altLang="en-US" kern="0" spc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0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38948" y="1704101"/>
            <a:ext cx="8427139" cy="3696933"/>
            <a:chOff x="2038948" y="1704101"/>
            <a:chExt cx="8427139" cy="3696933"/>
          </a:xfrm>
        </p:grpSpPr>
        <p:sp>
          <p:nvSpPr>
            <p:cNvPr id="26" name="圓角矩形 25"/>
            <p:cNvSpPr/>
            <p:nvPr/>
          </p:nvSpPr>
          <p:spPr>
            <a:xfrm>
              <a:off x="2472323" y="1704101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A</a:t>
              </a:r>
              <a:endPara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增加任務數量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4341943" y="2495286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B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增加任務間的關聯性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236904" y="1704101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C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新增非線性的鎖與鑰匙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3625434" y="2403620"/>
              <a:ext cx="0" cy="1147551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0" name="直線接點 29"/>
            <p:cNvCxnSpPr/>
            <p:nvPr/>
          </p:nvCxnSpPr>
          <p:spPr>
            <a:xfrm>
              <a:off x="7390015" y="2403620"/>
              <a:ext cx="0" cy="1147551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31" name="圓角矩形 30"/>
            <p:cNvSpPr/>
            <p:nvPr/>
          </p:nvSpPr>
          <p:spPr>
            <a:xfrm>
              <a:off x="8131864" y="2495286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D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加入額外任務與獎勵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5495054" y="3201782"/>
              <a:ext cx="0" cy="349389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3" name="直線接點 32"/>
            <p:cNvCxnSpPr/>
            <p:nvPr/>
          </p:nvCxnSpPr>
          <p:spPr>
            <a:xfrm>
              <a:off x="9284975" y="3201782"/>
              <a:ext cx="0" cy="349389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34" name="圓角矩形 33"/>
            <p:cNvSpPr/>
            <p:nvPr/>
          </p:nvSpPr>
          <p:spPr>
            <a:xfrm>
              <a:off x="2291918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10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模型一</a:t>
              </a:r>
              <a:endParaRPr kumimoji="0" lang="zh-TW" altLang="en-US" sz="1600" b="0" i="0" u="none" strike="noStrike" kern="0" cap="none" spc="10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038948" y="4894775"/>
              <a:ext cx="7246027" cy="506259"/>
            </a:xfrm>
            <a:prstGeom prst="roundRect">
              <a:avLst>
                <a:gd name="adj" fmla="val 29538"/>
              </a:avLst>
            </a:prstGeom>
            <a:noFill/>
            <a:ln w="25400" cap="flat" cmpd="sng" algn="ctr">
              <a:solidFill>
                <a:srgbClr val="212121"/>
              </a:solidFill>
              <a:prstDash val="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20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遊戲關卡</a:t>
              </a:r>
              <a:endParaRPr kumimoji="0" lang="zh-TW" altLang="en-US" sz="2000" b="0" i="0" u="none" strike="noStrike" kern="0" cap="none" spc="20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4186880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模型二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3230670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6081841" y="3416814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模型三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976801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模型四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 flipH="1">
              <a:off x="10057043" y="3755452"/>
              <a:ext cx="409044" cy="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48" name="向下箭號 47"/>
            <p:cNvSpPr/>
            <p:nvPr/>
          </p:nvSpPr>
          <p:spPr>
            <a:xfrm>
              <a:off x="2410204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向下箭號 48"/>
            <p:cNvSpPr/>
            <p:nvPr/>
          </p:nvSpPr>
          <p:spPr>
            <a:xfrm>
              <a:off x="4305166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向下箭號 49"/>
            <p:cNvSpPr/>
            <p:nvPr/>
          </p:nvSpPr>
          <p:spPr>
            <a:xfrm>
              <a:off x="6200127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向下箭號 50"/>
            <p:cNvSpPr/>
            <p:nvPr/>
          </p:nvSpPr>
          <p:spPr>
            <a:xfrm>
              <a:off x="8095088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向右箭號 51"/>
            <p:cNvSpPr/>
            <p:nvPr/>
          </p:nvSpPr>
          <p:spPr>
            <a:xfrm>
              <a:off x="5134233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53" name="向右箭號 52"/>
            <p:cNvSpPr/>
            <p:nvPr/>
          </p:nvSpPr>
          <p:spPr>
            <a:xfrm>
              <a:off x="7042218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54" name="向右箭號 53"/>
            <p:cNvSpPr/>
            <p:nvPr/>
          </p:nvSpPr>
          <p:spPr>
            <a:xfrm>
              <a:off x="8919585" y="3448847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09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群組 71"/>
          <p:cNvGrpSpPr/>
          <p:nvPr/>
        </p:nvGrpSpPr>
        <p:grpSpPr>
          <a:xfrm>
            <a:off x="2019070" y="1717179"/>
            <a:ext cx="8153859" cy="3423642"/>
            <a:chOff x="2019070" y="1717179"/>
            <a:chExt cx="8153859" cy="3423642"/>
          </a:xfrm>
        </p:grpSpPr>
        <p:grpSp>
          <p:nvGrpSpPr>
            <p:cNvPr id="36" name="群組 35"/>
            <p:cNvGrpSpPr/>
            <p:nvPr/>
          </p:nvGrpSpPr>
          <p:grpSpPr>
            <a:xfrm>
              <a:off x="2639458" y="3218786"/>
              <a:ext cx="6548124" cy="1117860"/>
              <a:chOff x="520065" y="2049636"/>
              <a:chExt cx="7722870" cy="1339551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15565" y="2061138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63315" y="2061441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11065" y="2049636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>
                <a:glow rad="139700">
                  <a:srgbClr val="FF0000">
                    <a:alpha val="40000"/>
                  </a:srgbClr>
                </a:glow>
              </a:effectLst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58815" y="2061138"/>
                <a:ext cx="388620" cy="388620"/>
              </a:xfrm>
              <a:prstGeom prst="rect">
                <a:avLst/>
              </a:prstGeom>
              <a:solidFill>
                <a:srgbClr val="00B050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>
                <a:glow rad="139700">
                  <a:srgbClr val="92D050">
                    <a:alpha val="40000"/>
                  </a:srgbClr>
                </a:glow>
              </a:effectLst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K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567815" y="2061138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51" name="直線單箭頭接點 50"/>
              <p:cNvCxnSpPr>
                <a:stCxn id="50" idx="3"/>
                <a:endCxn id="46" idx="1"/>
              </p:cNvCxnSpPr>
              <p:nvPr/>
            </p:nvCxnSpPr>
            <p:spPr>
              <a:xfrm>
                <a:off x="1956435" y="2255448"/>
                <a:ext cx="65913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2" name="直線單箭頭接點 51"/>
              <p:cNvCxnSpPr>
                <a:stCxn id="46" idx="3"/>
                <a:endCxn id="47" idx="1"/>
              </p:cNvCxnSpPr>
              <p:nvPr/>
            </p:nvCxnSpPr>
            <p:spPr>
              <a:xfrm>
                <a:off x="3004185" y="2255448"/>
                <a:ext cx="659130" cy="30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3" name="直線單箭頭接點 52"/>
              <p:cNvCxnSpPr>
                <a:stCxn id="49" idx="2"/>
              </p:cNvCxnSpPr>
              <p:nvPr/>
            </p:nvCxnSpPr>
            <p:spPr>
              <a:xfrm flipH="1">
                <a:off x="4051935" y="2449758"/>
                <a:ext cx="1901190" cy="5462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ot"/>
                <a:tailEnd type="triangle"/>
              </a:ln>
              <a:effectLst/>
            </p:spPr>
          </p:cxnSp>
          <p:cxnSp>
            <p:nvCxnSpPr>
              <p:cNvPr id="54" name="直線單箭頭接點 53"/>
              <p:cNvCxnSpPr>
                <a:stCxn id="48" idx="3"/>
                <a:endCxn id="49" idx="1"/>
              </p:cNvCxnSpPr>
              <p:nvPr/>
            </p:nvCxnSpPr>
            <p:spPr>
              <a:xfrm>
                <a:off x="5099685" y="2243946"/>
                <a:ext cx="659130" cy="11502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5" name="直線單箭頭接點 54"/>
              <p:cNvCxnSpPr>
                <a:stCxn id="47" idx="3"/>
                <a:endCxn id="48" idx="1"/>
              </p:cNvCxnSpPr>
              <p:nvPr/>
            </p:nvCxnSpPr>
            <p:spPr>
              <a:xfrm flipV="1">
                <a:off x="4051935" y="2243946"/>
                <a:ext cx="659130" cy="1180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6" name="橢圓 55"/>
              <p:cNvSpPr/>
              <p:nvPr/>
            </p:nvSpPr>
            <p:spPr>
              <a:xfrm>
                <a:off x="520065" y="2061138"/>
                <a:ext cx="388620" cy="388620"/>
              </a:xfrm>
              <a:prstGeom prst="ellipse">
                <a:avLst/>
              </a:prstGeom>
              <a:solidFill>
                <a:srgbClr val="00B050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e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57" name="直線單箭頭接點 56"/>
              <p:cNvCxnSpPr>
                <a:stCxn id="56" idx="6"/>
                <a:endCxn id="50" idx="1"/>
              </p:cNvCxnSpPr>
              <p:nvPr/>
            </p:nvCxnSpPr>
            <p:spPr>
              <a:xfrm>
                <a:off x="908685" y="2255448"/>
                <a:ext cx="65913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8" name="矩形 57"/>
              <p:cNvSpPr/>
              <p:nvPr/>
            </p:nvSpPr>
            <p:spPr>
              <a:xfrm>
                <a:off x="3663315" y="3000567"/>
                <a:ext cx="388620" cy="388620"/>
              </a:xfrm>
              <a:prstGeom prst="rect">
                <a:avLst/>
              </a:prstGeom>
              <a:solidFill>
                <a:srgbClr val="21212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>
                <a:glow rad="139700">
                  <a:srgbClr val="4DD0E1">
                    <a:satMod val="175000"/>
                    <a:alpha val="40000"/>
                  </a:srgbClr>
                </a:glow>
              </a:effectLst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L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711065" y="2996013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758815" y="2996013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806565" y="2996013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2" name="直線單箭頭接點 61"/>
              <p:cNvCxnSpPr>
                <a:stCxn id="60" idx="3"/>
                <a:endCxn id="61" idx="1"/>
              </p:cNvCxnSpPr>
              <p:nvPr/>
            </p:nvCxnSpPr>
            <p:spPr>
              <a:xfrm>
                <a:off x="6147435" y="3190323"/>
                <a:ext cx="65913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3" name="直線單箭頭接點 62"/>
              <p:cNvCxnSpPr>
                <a:stCxn id="59" idx="3"/>
                <a:endCxn id="60" idx="1"/>
              </p:cNvCxnSpPr>
              <p:nvPr/>
            </p:nvCxnSpPr>
            <p:spPr>
              <a:xfrm>
                <a:off x="5099685" y="3190323"/>
                <a:ext cx="65913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直線單箭頭接點 63"/>
              <p:cNvCxnSpPr>
                <a:stCxn id="58" idx="3"/>
                <a:endCxn id="59" idx="1"/>
              </p:cNvCxnSpPr>
              <p:nvPr/>
            </p:nvCxnSpPr>
            <p:spPr>
              <a:xfrm flipV="1">
                <a:off x="4051935" y="3190323"/>
                <a:ext cx="659130" cy="455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5" name="橢圓 64"/>
              <p:cNvSpPr/>
              <p:nvPr/>
            </p:nvSpPr>
            <p:spPr>
              <a:xfrm>
                <a:off x="7854315" y="2996013"/>
                <a:ext cx="388620" cy="388620"/>
              </a:xfrm>
              <a:prstGeom prst="ellipse">
                <a:avLst/>
              </a:prstGeom>
              <a:solidFill>
                <a:srgbClr val="00B050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g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66" name="直線單箭頭接點 65"/>
              <p:cNvCxnSpPr>
                <a:stCxn id="61" idx="3"/>
                <a:endCxn id="65" idx="2"/>
              </p:cNvCxnSpPr>
              <p:nvPr/>
            </p:nvCxnSpPr>
            <p:spPr>
              <a:xfrm>
                <a:off x="7195185" y="3190323"/>
                <a:ext cx="65913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7" name="直線單箭頭接點 66"/>
              <p:cNvCxnSpPr>
                <a:stCxn id="46" idx="2"/>
              </p:cNvCxnSpPr>
              <p:nvPr/>
            </p:nvCxnSpPr>
            <p:spPr>
              <a:xfrm>
                <a:off x="2809875" y="2449758"/>
                <a:ext cx="853440" cy="5462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" name="群組 36"/>
            <p:cNvGrpSpPr/>
            <p:nvPr/>
          </p:nvGrpSpPr>
          <p:grpSpPr>
            <a:xfrm>
              <a:off x="7829022" y="1726144"/>
              <a:ext cx="2343907" cy="1161514"/>
              <a:chOff x="6220071" y="1368029"/>
              <a:chExt cx="2343907" cy="1161514"/>
            </a:xfrm>
          </p:grpSpPr>
          <p:pic>
            <p:nvPicPr>
              <p:cNvPr id="44" name="Picture 6" descr="http://www.zeldadungeon.net/Zelda11/Walkthrough/HD04/043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39" t="16622" r="22608" b="24329"/>
              <a:stretch/>
            </p:blipFill>
            <p:spPr bwMode="auto">
              <a:xfrm>
                <a:off x="6220071" y="1368029"/>
                <a:ext cx="2343907" cy="1161514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glow rad="101600">
                  <a:srgbClr val="92D050">
                    <a:alpha val="60000"/>
                  </a:srgbClr>
                </a:glow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sp>
            <p:nvSpPr>
              <p:cNvPr id="45" name="手繪多邊形 44"/>
              <p:cNvSpPr/>
              <p:nvPr/>
            </p:nvSpPr>
            <p:spPr>
              <a:xfrm>
                <a:off x="6265069" y="1409700"/>
                <a:ext cx="723900" cy="1076325"/>
              </a:xfrm>
              <a:custGeom>
                <a:avLst/>
                <a:gdLst>
                  <a:gd name="connsiteX0" fmla="*/ 0 w 723900"/>
                  <a:gd name="connsiteY0" fmla="*/ 0 h 1076325"/>
                  <a:gd name="connsiteX1" fmla="*/ 0 w 723900"/>
                  <a:gd name="connsiteY1" fmla="*/ 900113 h 1076325"/>
                  <a:gd name="connsiteX2" fmla="*/ 176212 w 723900"/>
                  <a:gd name="connsiteY2" fmla="*/ 1076325 h 1076325"/>
                  <a:gd name="connsiteX3" fmla="*/ 723900 w 723900"/>
                  <a:gd name="connsiteY3" fmla="*/ 1076325 h 1076325"/>
                  <a:gd name="connsiteX4" fmla="*/ 723900 w 723900"/>
                  <a:gd name="connsiteY4" fmla="*/ 2381 h 1076325"/>
                  <a:gd name="connsiteX5" fmla="*/ 0 w 723900"/>
                  <a:gd name="connsiteY5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3900" h="1076325">
                    <a:moveTo>
                      <a:pt x="0" y="0"/>
                    </a:moveTo>
                    <a:lnTo>
                      <a:pt x="0" y="900113"/>
                    </a:lnTo>
                    <a:lnTo>
                      <a:pt x="176212" y="1076325"/>
                    </a:lnTo>
                    <a:lnTo>
                      <a:pt x="723900" y="1076325"/>
                    </a:lnTo>
                    <a:lnTo>
                      <a:pt x="723900" y="2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902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Get the “key”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2019070" y="3974269"/>
              <a:ext cx="2343907" cy="1166552"/>
              <a:chOff x="410119" y="3616154"/>
              <a:chExt cx="2343907" cy="1166552"/>
            </a:xfrm>
          </p:grpSpPr>
          <p:pic>
            <p:nvPicPr>
              <p:cNvPr id="42" name="Picture 4" descr="http://www.zeldadungeon.net/Zelda11/Walkthrough/HD04/045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1" t="32239" r="31184" b="7758"/>
              <a:stretch/>
            </p:blipFill>
            <p:spPr bwMode="auto">
              <a:xfrm>
                <a:off x="410119" y="3616154"/>
                <a:ext cx="2343907" cy="1166552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glow rad="101600">
                  <a:srgbClr val="4DD0E1">
                    <a:alpha val="60000"/>
                  </a:srgbClr>
                </a:glow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sp>
            <p:nvSpPr>
              <p:cNvPr id="43" name="手繪多邊形 42"/>
              <p:cNvSpPr/>
              <p:nvPr/>
            </p:nvSpPr>
            <p:spPr>
              <a:xfrm>
                <a:off x="449161" y="3661267"/>
                <a:ext cx="723900" cy="1076325"/>
              </a:xfrm>
              <a:custGeom>
                <a:avLst/>
                <a:gdLst>
                  <a:gd name="connsiteX0" fmla="*/ 0 w 723900"/>
                  <a:gd name="connsiteY0" fmla="*/ 0 h 1076325"/>
                  <a:gd name="connsiteX1" fmla="*/ 0 w 723900"/>
                  <a:gd name="connsiteY1" fmla="*/ 900113 h 1076325"/>
                  <a:gd name="connsiteX2" fmla="*/ 176212 w 723900"/>
                  <a:gd name="connsiteY2" fmla="*/ 1076325 h 1076325"/>
                  <a:gd name="connsiteX3" fmla="*/ 723900 w 723900"/>
                  <a:gd name="connsiteY3" fmla="*/ 1076325 h 1076325"/>
                  <a:gd name="connsiteX4" fmla="*/ 723900 w 723900"/>
                  <a:gd name="connsiteY4" fmla="*/ 2381 h 1076325"/>
                  <a:gd name="connsiteX5" fmla="*/ 0 w 723900"/>
                  <a:gd name="connsiteY5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3900" h="1076325">
                    <a:moveTo>
                      <a:pt x="0" y="0"/>
                    </a:moveTo>
                    <a:lnTo>
                      <a:pt x="0" y="900113"/>
                    </a:lnTo>
                    <a:lnTo>
                      <a:pt x="176212" y="1076325"/>
                    </a:lnTo>
                    <a:lnTo>
                      <a:pt x="723900" y="1076325"/>
                    </a:lnTo>
                    <a:lnTo>
                      <a:pt x="723900" y="2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902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Use “key”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on “lock”</a:t>
                </a: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4926246" y="1717179"/>
              <a:ext cx="2343908" cy="1160267"/>
              <a:chOff x="3317295" y="1359064"/>
              <a:chExt cx="2343908" cy="1160267"/>
            </a:xfrm>
          </p:grpSpPr>
          <p:pic>
            <p:nvPicPr>
              <p:cNvPr id="40" name="Picture 8" descr="http://www.zeldadungeon.net/Zelda11/Walkthrough/HD04/038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4" t="20109" r="30898" b="22333"/>
              <a:stretch/>
            </p:blipFill>
            <p:spPr bwMode="auto">
              <a:xfrm>
                <a:off x="3317295" y="1359064"/>
                <a:ext cx="2343908" cy="116026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glow rad="101600">
                  <a:srgbClr val="FF0000">
                    <a:alpha val="60000"/>
                  </a:srgbClr>
                </a:glow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sp>
            <p:nvSpPr>
              <p:cNvPr id="41" name="手繪多邊形 40"/>
              <p:cNvSpPr/>
              <p:nvPr/>
            </p:nvSpPr>
            <p:spPr>
              <a:xfrm>
                <a:off x="3360738" y="1401034"/>
                <a:ext cx="723900" cy="1076325"/>
              </a:xfrm>
              <a:custGeom>
                <a:avLst/>
                <a:gdLst>
                  <a:gd name="connsiteX0" fmla="*/ 0 w 723900"/>
                  <a:gd name="connsiteY0" fmla="*/ 0 h 1076325"/>
                  <a:gd name="connsiteX1" fmla="*/ 0 w 723900"/>
                  <a:gd name="connsiteY1" fmla="*/ 900113 h 1076325"/>
                  <a:gd name="connsiteX2" fmla="*/ 176212 w 723900"/>
                  <a:gd name="connsiteY2" fmla="*/ 1076325 h 1076325"/>
                  <a:gd name="connsiteX3" fmla="*/ 723900 w 723900"/>
                  <a:gd name="connsiteY3" fmla="*/ 1076325 h 1076325"/>
                  <a:gd name="connsiteX4" fmla="*/ 723900 w 723900"/>
                  <a:gd name="connsiteY4" fmla="*/ 2381 h 1076325"/>
                  <a:gd name="connsiteX5" fmla="*/ 0 w 723900"/>
                  <a:gd name="connsiteY5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3900" h="1076325">
                    <a:moveTo>
                      <a:pt x="0" y="0"/>
                    </a:moveTo>
                    <a:lnTo>
                      <a:pt x="0" y="900113"/>
                    </a:lnTo>
                    <a:lnTo>
                      <a:pt x="176212" y="1076325"/>
                    </a:lnTo>
                    <a:lnTo>
                      <a:pt x="723900" y="1076325"/>
                    </a:lnTo>
                    <a:lnTo>
                      <a:pt x="723900" y="2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902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Fight with BOSS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22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3712337" y="2299649"/>
            <a:ext cx="5037963" cy="2328822"/>
            <a:chOff x="1172337" y="1733591"/>
            <a:chExt cx="5037963" cy="2328822"/>
          </a:xfrm>
        </p:grpSpPr>
        <p:sp>
          <p:nvSpPr>
            <p:cNvPr id="59" name="圓角矩形 58"/>
            <p:cNvSpPr/>
            <p:nvPr/>
          </p:nvSpPr>
          <p:spPr>
            <a:xfrm>
              <a:off x="1172337" y="1733591"/>
              <a:ext cx="5037963" cy="2328822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512467" y="3584512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規則左側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1267589" y="1870779"/>
              <a:ext cx="2109979" cy="2083065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2067611" y="2133575"/>
              <a:ext cx="509009" cy="1271093"/>
              <a:chOff x="3498692" y="129490"/>
              <a:chExt cx="509009" cy="1271093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3557747" y="167590"/>
                <a:ext cx="388620" cy="1194893"/>
                <a:chOff x="3557747" y="167590"/>
                <a:chExt cx="388620" cy="1194893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3557747" y="167590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cxnSp>
              <p:nvCxnSpPr>
                <p:cNvPr id="129" name="直線單箭頭接點 128"/>
                <p:cNvCxnSpPr>
                  <a:stCxn id="128" idx="2"/>
                  <a:endCxn id="142" idx="0"/>
                </p:cNvCxnSpPr>
                <p:nvPr/>
              </p:nvCxnSpPr>
              <p:spPr>
                <a:xfrm>
                  <a:off x="3752057" y="556210"/>
                  <a:ext cx="0" cy="41765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矩形 141"/>
                <p:cNvSpPr/>
                <p:nvPr/>
              </p:nvSpPr>
              <p:spPr>
                <a:xfrm>
                  <a:off x="3557747" y="973863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158" name="文字方塊 48"/>
              <p:cNvSpPr txBox="1"/>
              <p:nvPr/>
            </p:nvSpPr>
            <p:spPr>
              <a:xfrm>
                <a:off x="3498692" y="1294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文字方塊 50"/>
              <p:cNvSpPr txBox="1"/>
              <p:nvPr/>
            </p:nvSpPr>
            <p:spPr>
              <a:xfrm>
                <a:off x="3500971" y="9357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1:A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4332217" y="2133574"/>
              <a:ext cx="1377031" cy="1271093"/>
              <a:chOff x="4755992" y="167590"/>
              <a:chExt cx="1377031" cy="1271093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4815047" y="1011963"/>
                <a:ext cx="388620" cy="38862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815047" y="205690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683069" y="205690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47" name="直線單箭頭接點 146"/>
              <p:cNvCxnSpPr>
                <a:stCxn id="146" idx="2"/>
                <a:endCxn id="153" idx="0"/>
              </p:cNvCxnSpPr>
              <p:nvPr/>
            </p:nvCxnSpPr>
            <p:spPr>
              <a:xfrm>
                <a:off x="5877379" y="594310"/>
                <a:ext cx="0" cy="4176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直線單箭頭接點 147"/>
              <p:cNvCxnSpPr>
                <a:stCxn id="130" idx="6"/>
                <a:endCxn id="153" idx="2"/>
              </p:cNvCxnSpPr>
              <p:nvPr/>
            </p:nvCxnSpPr>
            <p:spPr>
              <a:xfrm>
                <a:off x="5203667" y="1206273"/>
                <a:ext cx="47940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直線單箭頭接點 148"/>
              <p:cNvCxnSpPr>
                <a:stCxn id="145" idx="3"/>
                <a:endCxn id="146" idx="1"/>
              </p:cNvCxnSpPr>
              <p:nvPr/>
            </p:nvCxnSpPr>
            <p:spPr>
              <a:xfrm>
                <a:off x="5203667" y="400000"/>
                <a:ext cx="47940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3" name="橢圓 152"/>
              <p:cNvSpPr/>
              <p:nvPr/>
            </p:nvSpPr>
            <p:spPr>
              <a:xfrm>
                <a:off x="5683069" y="1011963"/>
                <a:ext cx="388620" cy="38862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6" name="文字方塊 73"/>
              <p:cNvSpPr txBox="1"/>
              <p:nvPr/>
            </p:nvSpPr>
            <p:spPr>
              <a:xfrm>
                <a:off x="4755992" y="1675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文字方塊 71"/>
              <p:cNvSpPr txBox="1"/>
              <p:nvPr/>
            </p:nvSpPr>
            <p:spPr>
              <a:xfrm>
                <a:off x="5624014" y="1675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4</a:t>
                </a: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文字方塊 76"/>
              <p:cNvSpPr txBox="1"/>
              <p:nvPr/>
            </p:nvSpPr>
            <p:spPr>
              <a:xfrm>
                <a:off x="4758271" y="9738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1:a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文字方塊 82"/>
              <p:cNvSpPr txBox="1"/>
              <p:nvPr/>
            </p:nvSpPr>
            <p:spPr>
              <a:xfrm>
                <a:off x="5626293" y="9738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3570941" y="2756864"/>
              <a:ext cx="238399" cy="221083"/>
              <a:chOff x="5950325" y="2825282"/>
              <a:chExt cx="238399" cy="221083"/>
            </a:xfrm>
          </p:grpSpPr>
          <p:sp>
            <p:nvSpPr>
              <p:cNvPr id="162" name="手繪多邊形 161"/>
              <p:cNvSpPr/>
              <p:nvPr/>
            </p:nvSpPr>
            <p:spPr>
              <a:xfrm>
                <a:off x="5950500" y="2825282"/>
                <a:ext cx="238224" cy="110992"/>
              </a:xfrm>
              <a:custGeom>
                <a:avLst/>
                <a:gdLst>
                  <a:gd name="connsiteX0" fmla="*/ 0 w 419100"/>
                  <a:gd name="connsiteY0" fmla="*/ 0 h 195263"/>
                  <a:gd name="connsiteX1" fmla="*/ 419100 w 419100"/>
                  <a:gd name="connsiteY1" fmla="*/ 195263 h 195263"/>
                  <a:gd name="connsiteX2" fmla="*/ 102394 w 419100"/>
                  <a:gd name="connsiteY2" fmla="*/ 195263 h 195263"/>
                  <a:gd name="connsiteX3" fmla="*/ 0 w 419100"/>
                  <a:gd name="connsiteY3" fmla="*/ 0 h 19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195263">
                    <a:moveTo>
                      <a:pt x="0" y="0"/>
                    </a:moveTo>
                    <a:lnTo>
                      <a:pt x="419100" y="195263"/>
                    </a:lnTo>
                    <a:lnTo>
                      <a:pt x="102394" y="195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12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3" name="手繪多邊形 162"/>
              <p:cNvSpPr/>
              <p:nvPr/>
            </p:nvSpPr>
            <p:spPr>
              <a:xfrm flipV="1">
                <a:off x="5950325" y="2936274"/>
                <a:ext cx="238224" cy="110091"/>
              </a:xfrm>
              <a:custGeom>
                <a:avLst/>
                <a:gdLst>
                  <a:gd name="connsiteX0" fmla="*/ 0 w 419100"/>
                  <a:gd name="connsiteY0" fmla="*/ 0 h 195263"/>
                  <a:gd name="connsiteX1" fmla="*/ 419100 w 419100"/>
                  <a:gd name="connsiteY1" fmla="*/ 195263 h 195263"/>
                  <a:gd name="connsiteX2" fmla="*/ 102394 w 419100"/>
                  <a:gd name="connsiteY2" fmla="*/ 195263 h 195263"/>
                  <a:gd name="connsiteX3" fmla="*/ 0 w 419100"/>
                  <a:gd name="connsiteY3" fmla="*/ 0 h 19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195263">
                    <a:moveTo>
                      <a:pt x="0" y="0"/>
                    </a:moveTo>
                    <a:lnTo>
                      <a:pt x="419100" y="195263"/>
                    </a:lnTo>
                    <a:lnTo>
                      <a:pt x="102394" y="195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12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sp>
          <p:nvSpPr>
            <p:cNvPr id="164" name="文字方塊 163"/>
            <p:cNvSpPr txBox="1"/>
            <p:nvPr/>
          </p:nvSpPr>
          <p:spPr>
            <a:xfrm>
              <a:off x="4211084" y="3584512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規則右側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>
              <a:off x="3966206" y="1870779"/>
              <a:ext cx="2109979" cy="2083065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5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1087395" y="1733590"/>
            <a:ext cx="10071491" cy="3659605"/>
            <a:chOff x="1087395" y="1733590"/>
            <a:chExt cx="10071491" cy="3659605"/>
          </a:xfrm>
        </p:grpSpPr>
        <p:sp>
          <p:nvSpPr>
            <p:cNvPr id="59" name="圓角矩形 58"/>
            <p:cNvSpPr/>
            <p:nvPr/>
          </p:nvSpPr>
          <p:spPr>
            <a:xfrm>
              <a:off x="1087395" y="1733590"/>
              <a:ext cx="10071491" cy="3659605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489661" y="4786281"/>
              <a:ext cx="2519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符號表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1267588" y="1870779"/>
              <a:ext cx="2963943" cy="3389349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8045184" y="2243670"/>
              <a:ext cx="2561658" cy="2385215"/>
              <a:chOff x="9061479" y="1948489"/>
              <a:chExt cx="2561658" cy="238521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9061479" y="2728347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8" name="直線接點 7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等腰三角形 5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9726509" y="3012515"/>
                <a:ext cx="238399" cy="221083"/>
                <a:chOff x="5913300" y="3318458"/>
                <a:chExt cx="238399" cy="221083"/>
              </a:xfrm>
            </p:grpSpPr>
            <p:sp>
              <p:nvSpPr>
                <p:cNvPr id="13" name="手繪多邊形 12"/>
                <p:cNvSpPr/>
                <p:nvPr/>
              </p:nvSpPr>
              <p:spPr>
                <a:xfrm>
                  <a:off x="59134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4" name="手繪多邊形 13"/>
                <p:cNvSpPr/>
                <p:nvPr/>
              </p:nvSpPr>
              <p:spPr>
                <a:xfrm flipV="1">
                  <a:off x="59133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10154584" y="1948489"/>
                <a:ext cx="1468553" cy="2385215"/>
                <a:chOff x="4259580" y="2179795"/>
                <a:chExt cx="1468553" cy="2385215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4259580" y="2963285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8" name="等腰三角形 17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7" name="直線接點 16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群組 19"/>
                <p:cNvGrpSpPr/>
                <p:nvPr/>
              </p:nvGrpSpPr>
              <p:grpSpPr>
                <a:xfrm rot="5400000">
                  <a:off x="5046043" y="3882921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1" name="直線接點 20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 rot="162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4" name="群組 23"/>
                <p:cNvGrpSpPr/>
                <p:nvPr/>
              </p:nvGrpSpPr>
              <p:grpSpPr>
                <a:xfrm rot="16200000">
                  <a:off x="5042633" y="203638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5" name="直線接點 24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等腰三角形 25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 rot="54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48" name="群組 47"/>
                <p:cNvGrpSpPr/>
                <p:nvPr/>
              </p:nvGrpSpPr>
              <p:grpSpPr>
                <a:xfrm>
                  <a:off x="44421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33" name="直線接點 3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線接點 53"/>
                <p:cNvCxnSpPr/>
                <p:nvPr/>
              </p:nvCxnSpPr>
              <p:spPr>
                <a:xfrm>
                  <a:off x="5728133" y="2512612"/>
                  <a:ext cx="0" cy="1723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群組 54"/>
                <p:cNvGrpSpPr/>
                <p:nvPr/>
              </p:nvGrpSpPr>
              <p:grpSpPr>
                <a:xfrm rot="16200000">
                  <a:off x="4447834" y="3775179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6" name="直線接點 55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1" name="文字方塊 60"/>
            <p:cNvSpPr txBox="1"/>
            <p:nvPr/>
          </p:nvSpPr>
          <p:spPr>
            <a:xfrm>
              <a:off x="6449218" y="4797985"/>
              <a:ext cx="27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4675595" y="1870779"/>
              <a:ext cx="6261042" cy="3389349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72" name="群組 71"/>
            <p:cNvGrpSpPr/>
            <p:nvPr/>
          </p:nvGrpSpPr>
          <p:grpSpPr>
            <a:xfrm rot="5400000">
              <a:off x="2480226" y="2259843"/>
              <a:ext cx="538678" cy="825500"/>
              <a:chOff x="2861891" y="2990852"/>
              <a:chExt cx="538678" cy="825500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3057471" y="2990852"/>
                <a:ext cx="0" cy="8255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等腰三角形 73"/>
              <p:cNvSpPr/>
              <p:nvPr/>
            </p:nvSpPr>
            <p:spPr>
              <a:xfrm rot="5400000">
                <a:off x="3203881" y="3310533"/>
                <a:ext cx="243317" cy="1500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 rot="16200000">
                <a:off x="2861891" y="3191711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endPara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7" name="直線接點 76"/>
            <p:cNvCxnSpPr/>
            <p:nvPr/>
          </p:nvCxnSpPr>
          <p:spPr>
            <a:xfrm rot="5400000">
              <a:off x="2767139" y="3038315"/>
              <a:ext cx="0" cy="8255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rot="5400000">
              <a:off x="2749558" y="3865053"/>
              <a:ext cx="0" cy="8255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群組 118"/>
            <p:cNvGrpSpPr/>
            <p:nvPr/>
          </p:nvGrpSpPr>
          <p:grpSpPr>
            <a:xfrm>
              <a:off x="5101145" y="3654771"/>
              <a:ext cx="2386753" cy="829132"/>
              <a:chOff x="6356508" y="3608276"/>
              <a:chExt cx="2386753" cy="829132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6356508" y="3608276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等腰三角形 113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90" name="群組 89"/>
              <p:cNvGrpSpPr/>
              <p:nvPr/>
            </p:nvGrpSpPr>
            <p:grpSpPr>
              <a:xfrm>
                <a:off x="7053288" y="3892444"/>
                <a:ext cx="238399" cy="221083"/>
                <a:chOff x="5976800" y="3318458"/>
                <a:chExt cx="238399" cy="221083"/>
              </a:xfrm>
            </p:grpSpPr>
            <p:sp>
              <p:nvSpPr>
                <p:cNvPr id="111" name="手繪多邊形 110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12" name="手繪多邊形 111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118" name="群組 117"/>
              <p:cNvGrpSpPr/>
              <p:nvPr/>
            </p:nvGrpSpPr>
            <p:grpSpPr>
              <a:xfrm>
                <a:off x="7497238" y="3609743"/>
                <a:ext cx="1246023" cy="827665"/>
                <a:chOff x="7716313" y="3609743"/>
                <a:chExt cx="1246023" cy="827665"/>
              </a:xfrm>
            </p:grpSpPr>
            <p:grpSp>
              <p:nvGrpSpPr>
                <p:cNvPr id="92" name="群組 91"/>
                <p:cNvGrpSpPr/>
                <p:nvPr/>
              </p:nvGrpSpPr>
              <p:grpSpPr>
                <a:xfrm>
                  <a:off x="7716313" y="3611908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09" name="等腰三角形 108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08" name="直線接點 107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群組 93"/>
                <p:cNvGrpSpPr/>
                <p:nvPr/>
              </p:nvGrpSpPr>
              <p:grpSpPr>
                <a:xfrm>
                  <a:off x="8423658" y="3609743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102" name="直線接點 101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等腰三角形 102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00" name="直線接點 99"/>
                <p:cNvCxnSpPr/>
                <p:nvPr/>
              </p:nvCxnSpPr>
              <p:spPr>
                <a:xfrm>
                  <a:off x="7898855" y="3616093"/>
                  <a:ext cx="7286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/>
                <p:nvPr/>
              </p:nvCxnSpPr>
              <p:spPr>
                <a:xfrm flipH="1">
                  <a:off x="7904569" y="4430191"/>
                  <a:ext cx="7229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群組 119"/>
            <p:cNvGrpSpPr/>
            <p:nvPr/>
          </p:nvGrpSpPr>
          <p:grpSpPr>
            <a:xfrm>
              <a:off x="5101145" y="2388714"/>
              <a:ext cx="1679408" cy="829132"/>
              <a:chOff x="6356508" y="3608276"/>
              <a:chExt cx="1679408" cy="829132"/>
            </a:xfrm>
          </p:grpSpPr>
          <p:grpSp>
            <p:nvGrpSpPr>
              <p:cNvPr id="121" name="群組 120"/>
              <p:cNvGrpSpPr/>
              <p:nvPr/>
            </p:nvGrpSpPr>
            <p:grpSpPr>
              <a:xfrm>
                <a:off x="6356508" y="3608276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136" name="直線接點 135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等腰三角形 136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22" name="群組 121"/>
              <p:cNvGrpSpPr/>
              <p:nvPr/>
            </p:nvGrpSpPr>
            <p:grpSpPr>
              <a:xfrm>
                <a:off x="7053288" y="3892444"/>
                <a:ext cx="238399" cy="221083"/>
                <a:chOff x="5976800" y="3318458"/>
                <a:chExt cx="238399" cy="221083"/>
              </a:xfrm>
            </p:grpSpPr>
            <p:sp>
              <p:nvSpPr>
                <p:cNvPr id="134" name="手繪多邊形 133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35" name="手繪多邊形 134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7497238" y="3611908"/>
                <a:ext cx="538678" cy="825500"/>
                <a:chOff x="2598420" y="2990850"/>
                <a:chExt cx="538678" cy="825500"/>
              </a:xfrm>
            </p:grpSpPr>
            <p:sp>
              <p:nvSpPr>
                <p:cNvPr id="132" name="等腰三角形 131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1" name="直線接點 130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424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359</Words>
  <Application>Microsoft Office PowerPoint</Application>
  <PresentationFormat>寬螢幕</PresentationFormat>
  <Paragraphs>208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Edzyl</dc:creator>
  <cp:lastModifiedBy>Edzyl</cp:lastModifiedBy>
  <cp:revision>107</cp:revision>
  <dcterms:created xsi:type="dcterms:W3CDTF">2016-12-17T21:27:02Z</dcterms:created>
  <dcterms:modified xsi:type="dcterms:W3CDTF">2016-12-28T10:29:52Z</dcterms:modified>
</cp:coreProperties>
</file>