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4"/>
    <p:restoredTop sz="94599"/>
  </p:normalViewPr>
  <p:slideViewPr>
    <p:cSldViewPr snapToGrid="0" snapToObjects="1">
      <p:cViewPr>
        <p:scale>
          <a:sx n="118" d="100"/>
          <a:sy n="118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1DFA-2F2A-E147-9183-113F7B022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D2B0A-DEED-264D-B037-F8081C2D8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975F3-B37F-3E43-85C7-591D2631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6254-7004-E84A-B692-845CD080FBD0}" type="datetimeFigureOut"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22C0A-54CF-4B4D-96E7-B577FC5A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DE61A-3222-4C41-93EB-8EC19CFA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7384-1DA3-4F4C-8419-9CEAEE980E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8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6D05-CFBF-494C-AF31-8CB967EA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7D5B7-A0E0-A64F-AF1D-798E2D577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3D11B-5E0D-4849-AAF8-F665F8EE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6254-7004-E84A-B692-845CD080FBD0}" type="datetimeFigureOut"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20C1F-071C-A64C-B526-B2F1F606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52578-2335-674E-8D17-7CF70CED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7384-1DA3-4F4C-8419-9CEAEE980E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6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5F86A0-822C-DF48-ADEA-1291770EC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4044F-3C55-1949-88F5-3D39882D1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597A5-DBF7-5043-B4D5-81B19791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6254-7004-E84A-B692-845CD080FBD0}" type="datetimeFigureOut"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8EB0B-131F-BE43-B61A-2D1FA063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2458-B674-7240-A1D9-B0F5B02B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7384-1DA3-4F4C-8419-9CEAEE980E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2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84E5-9D10-9542-8ACE-643CD28E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91C41-3E09-7B4F-8D86-0D964A228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886EA-A420-EF4B-87C7-FFE751AF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6254-7004-E84A-B692-845CD080FBD0}" type="datetimeFigureOut"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4C584-ACDE-AE47-981D-9F042712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2835E-9DA5-0C47-9C88-571B8CA5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7384-1DA3-4F4C-8419-9CEAEE980E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9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80DA-72AC-0049-B680-6E2C20D2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7F8AD-82D5-0E45-8DBD-804993CA2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0BE35-CA8A-0E4A-B9AE-FEA0F42B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6254-7004-E84A-B692-845CD080FBD0}" type="datetimeFigureOut"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DB0F-072E-E846-B9B1-8B05D968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5514F-FD7F-E34B-97D1-6D6EB181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7384-1DA3-4F4C-8419-9CEAEE980E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0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1318-D186-6E4D-A4D7-6D9F5117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33364-4EDA-8D4A-9CAD-070C649A6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11F60-118E-BD44-8C66-430223A60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CAD3A-207F-DC47-86D7-4D95C493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6254-7004-E84A-B692-845CD080FBD0}" type="datetimeFigureOut"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73857-D53A-2F45-B8B6-669D5E24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768D5-E59F-C94D-AB5B-9B3459C4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7384-1DA3-4F4C-8419-9CEAEE980E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4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B6B8-1BD2-7549-99F5-69DE4B47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C37A7-3F2A-CD44-A5CE-F68883E0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F2267-845E-2B41-8B17-D718D920C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FDA46-86BB-E845-938C-042AF5F2A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F387C-E8F0-424B-B838-572301BD2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48AC5-9470-9847-92F2-9BED5377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6254-7004-E84A-B692-845CD080FBD0}" type="datetimeFigureOut">
              <a:t>8/3/20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E6B39-9AB8-304A-92F2-F30D7D06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CE29F-39C9-C04C-9A07-10967E05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7384-1DA3-4F4C-8419-9CEAEE980E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3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C8EA-51F6-134C-9CD4-A32DEE95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2114B-F308-0A4F-93DD-38165B88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6254-7004-E84A-B692-845CD080FBD0}" type="datetimeFigureOut">
              <a:t>8/3/20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A165C-B954-3F44-9CD7-2FBCD264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8A441-393B-E047-8F58-1ECBDA3B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7384-1DA3-4F4C-8419-9CEAEE980E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1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0CB36-BFE8-B546-A9AA-45CCA5FB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6254-7004-E84A-B692-845CD080FBD0}" type="datetimeFigureOut">
              <a:t>8/3/20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E1FDB-A248-4842-897A-69FD8F60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23DF8-B596-8848-A839-21EC8419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7384-1DA3-4F4C-8419-9CEAEE980E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7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0422-5162-DA4E-A463-2A89BE38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5FD21-0C61-A644-9AD3-A5B1CA736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05548-29ED-8743-801B-32AA3614E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A202E-1DBA-CC4E-9A7A-A8F4D89A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6254-7004-E84A-B692-845CD080FBD0}" type="datetimeFigureOut"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A09BE-564D-CC41-9747-9C2438FD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2B5A3-6CC9-FC44-B7F4-F5DC1F99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7384-1DA3-4F4C-8419-9CEAEE980E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6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00D3-C7BE-0540-A178-E3026C0A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CE1EC-B1BA-8E43-9546-3C56538A9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F9D6C-3249-0B44-8695-0AEFB4B13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B8B10-E418-174C-8771-23621B4B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6254-7004-E84A-B692-845CD080FBD0}" type="datetimeFigureOut"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090D8-D254-604E-9DBC-64535877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CA640-9877-3E42-AC77-147BBB19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7384-1DA3-4F4C-8419-9CEAEE980E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8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14A79-E33E-FE40-8BB7-0867FB1A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997CD-A6E8-3349-9695-EC59E49ED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92BEA-92EB-8D45-B6B7-20A9AF5C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96254-7004-E84A-B692-845CD080FBD0}" type="datetimeFigureOut"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D664B-991B-6448-A9F4-3B73ED477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4BDE1-1BA7-EA49-9237-5CB56D931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97384-1DA3-4F4C-8419-9CEAEE980E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8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809BB3-78EB-0247-9859-53AD14086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1" y="1041400"/>
            <a:ext cx="3461028" cy="495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545ECE-6C36-7349-B1A4-33E7E801B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167594"/>
            <a:ext cx="7461250" cy="48268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9D02A-E76F-6847-BF6A-31C1E00BC7B7}"/>
              </a:ext>
            </a:extLst>
          </p:cNvPr>
          <p:cNvSpPr/>
          <p:nvPr/>
        </p:nvSpPr>
        <p:spPr>
          <a:xfrm>
            <a:off x="1513114" y="2754086"/>
            <a:ext cx="1012372" cy="1524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0323B-0194-A448-8922-7A92555A8B0A}"/>
              </a:ext>
            </a:extLst>
          </p:cNvPr>
          <p:cNvSpPr/>
          <p:nvPr/>
        </p:nvSpPr>
        <p:spPr>
          <a:xfrm>
            <a:off x="5323114" y="2808513"/>
            <a:ext cx="3298372" cy="224245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7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Minikel</dc:creator>
  <cp:lastModifiedBy>Eric Minikel</cp:lastModifiedBy>
  <cp:revision>2</cp:revision>
  <dcterms:created xsi:type="dcterms:W3CDTF">2020-08-03T19:20:20Z</dcterms:created>
  <dcterms:modified xsi:type="dcterms:W3CDTF">2020-08-04T20:47:04Z</dcterms:modified>
</cp:coreProperties>
</file>