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5859"/>
  </p:normalViewPr>
  <p:slideViewPr>
    <p:cSldViewPr snapToGrid="0" snapToObjects="1">
      <p:cViewPr>
        <p:scale>
          <a:sx n="144" d="100"/>
          <a:sy n="144" d="100"/>
        </p:scale>
        <p:origin x="-73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66C0-DC36-2043-B522-7147FF61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E9AF9-FA74-6645-823D-ECB8288B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BFB6-91EE-B546-8227-57EC783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6950-D840-944C-97CD-135BC00B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ABFF-A567-1C43-BC21-1BF81EE4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FD10-AB0E-F541-A245-DD0889F4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A6CD2-E82C-C441-BF9D-63455AC9F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2661-D451-CB45-B36E-2410895A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5105-4ECE-8142-A080-C307080B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7C10-46FF-344D-9CC5-BC5A5CD9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8EDAE-3502-6245-AECE-DBD420E01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565BF-AF6F-3F4B-8A61-FBF131A8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80F2-63D1-CF4D-AAA5-6ACD3B76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F1C1-BC68-B742-92AA-1687E7A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2F03-F986-FD44-928B-0EFEA653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6E38-D42A-2947-9BE3-D1877DEA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BB08-A98B-0545-9C8C-2D67C862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5709-924F-0842-83BC-F2C9956D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0975-0FFA-7A4A-B9B9-02FEB511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2DA4-46E1-984A-B517-9D49BEDE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9E97-EA3E-CF45-AD2A-684C5115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0AC72-AB78-E54A-9082-C959CB34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061B-565B-EF47-8DA2-A29F8237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ED20-A853-7649-A3CD-61802FDA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C10D-D9FC-494B-A0DC-307B2F90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7A5A-62E5-0C4A-A159-E6959D01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2D0C-408F-7846-A869-75B36E04B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39E73-5D63-C247-B7BF-DECAD90C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374D4-1B8E-FE4C-93B3-77AA9409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AC9F-A210-C94D-B705-1DA27F65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5E12-988B-4A49-8541-A87CE09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F80E-74B3-A34C-A22C-34A9334C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0416-19EB-0B41-B0CA-409AE4A7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C8089-CD21-0E48-88D5-70892D8B0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BDC2C-B338-3247-8FA6-317F458C5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14F4-30F3-C94E-A6A2-80D2BF43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2FA98-436B-EE4F-A52F-3409E412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89A77-5EC5-A245-9BAF-D9182023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B2864-3E6B-6844-BBDA-3A38F9EF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1A6A-73BB-B94A-A640-FC59A3B2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8909F-F989-3B48-A8D7-F583457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03BB-1547-0941-872F-AF7C3FD4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BF71C-3D26-0542-BE39-5BF09348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2C595-27D6-D04B-A31D-64690BC9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7193D-F7F5-2D44-B5DC-1F40F1A3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66E41-C459-8444-A459-D446B6E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FCD-48DF-B84D-A8ED-3251FAE3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89E3-EEBB-194A-8137-344DE478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4346-8792-9345-A0DF-400643E6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95C-1F0F-F547-B429-62F3CFE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412A-236B-1E45-9D44-BED334FF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BB568-9B61-E247-86C9-43ABEDD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FF1E-0FAE-B941-836C-2003C7D4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1A6EA-914B-AD44-A57D-08EC92532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154E-5F42-A544-9DBB-E78C6DF1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EB9F7-945A-7F40-9B49-7EAF345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024BB-430C-C242-AB22-902A285A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AD67-B46B-9A46-9656-69FC1D6C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CEE97-28CC-7541-9C28-549EC86E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5FCB-E203-3242-8882-DB4A75E3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80E4-2AE7-C54C-8834-9DF7B8F14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4575-69BE-1241-9B7B-3DDEBBF7B198}" type="datetimeFigureOut"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16E4-563C-E44B-84B6-B8173C6BD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891F-7B6C-A44B-82F5-E0F1082B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C35F-2301-2648-A4FA-4632B43CC0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D1CCE0-D177-5B45-9190-A061CB7E0076}"/>
              </a:ext>
            </a:extLst>
          </p:cNvPr>
          <p:cNvCxnSpPr>
            <a:cxnSpLocks/>
          </p:cNvCxnSpPr>
          <p:nvPr/>
        </p:nvCxnSpPr>
        <p:spPr>
          <a:xfrm flipV="1">
            <a:off x="1943100" y="1181100"/>
            <a:ext cx="0" cy="276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E21CE5-67ED-214B-92F6-F23EF2F53A21}"/>
              </a:ext>
            </a:extLst>
          </p:cNvPr>
          <p:cNvCxnSpPr>
            <a:cxnSpLocks/>
          </p:cNvCxnSpPr>
          <p:nvPr/>
        </p:nvCxnSpPr>
        <p:spPr>
          <a:xfrm>
            <a:off x="1930400" y="3949700"/>
            <a:ext cx="6477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929F4A05-DDF4-874A-AEEB-29A7DF600A3A}"/>
              </a:ext>
            </a:extLst>
          </p:cNvPr>
          <p:cNvSpPr/>
          <p:nvPr/>
        </p:nvSpPr>
        <p:spPr>
          <a:xfrm>
            <a:off x="2006600" y="1117600"/>
            <a:ext cx="6210300" cy="2743200"/>
          </a:xfrm>
          <a:custGeom>
            <a:avLst/>
            <a:gdLst>
              <a:gd name="connsiteX0" fmla="*/ 0 w 6210300"/>
              <a:gd name="connsiteY0" fmla="*/ 2743200 h 2743200"/>
              <a:gd name="connsiteX1" fmla="*/ 1587500 w 6210300"/>
              <a:gd name="connsiteY1" fmla="*/ 2705100 h 2743200"/>
              <a:gd name="connsiteX2" fmla="*/ 2387600 w 6210300"/>
              <a:gd name="connsiteY2" fmla="*/ 2374900 h 2743200"/>
              <a:gd name="connsiteX3" fmla="*/ 3314700 w 6210300"/>
              <a:gd name="connsiteY3" fmla="*/ 1574800 h 2743200"/>
              <a:gd name="connsiteX4" fmla="*/ 4051300 w 6210300"/>
              <a:gd name="connsiteY4" fmla="*/ 520700 h 2743200"/>
              <a:gd name="connsiteX5" fmla="*/ 4343400 w 6210300"/>
              <a:gd name="connsiteY5" fmla="*/ 292100 h 2743200"/>
              <a:gd name="connsiteX6" fmla="*/ 4864100 w 6210300"/>
              <a:gd name="connsiteY6" fmla="*/ 101600 h 2743200"/>
              <a:gd name="connsiteX7" fmla="*/ 6210300 w 6210300"/>
              <a:gd name="connsiteY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0300" h="2743200">
                <a:moveTo>
                  <a:pt x="0" y="2743200"/>
                </a:moveTo>
                <a:lnTo>
                  <a:pt x="1587500" y="2705100"/>
                </a:lnTo>
                <a:cubicBezTo>
                  <a:pt x="1985433" y="2643717"/>
                  <a:pt x="2099733" y="2563283"/>
                  <a:pt x="2387600" y="2374900"/>
                </a:cubicBezTo>
                <a:cubicBezTo>
                  <a:pt x="2675467" y="2186517"/>
                  <a:pt x="3037417" y="1883833"/>
                  <a:pt x="3314700" y="1574800"/>
                </a:cubicBezTo>
                <a:cubicBezTo>
                  <a:pt x="3591983" y="1265767"/>
                  <a:pt x="3879850" y="734483"/>
                  <a:pt x="4051300" y="520700"/>
                </a:cubicBezTo>
                <a:cubicBezTo>
                  <a:pt x="4222750" y="306917"/>
                  <a:pt x="4207933" y="361950"/>
                  <a:pt x="4343400" y="292100"/>
                </a:cubicBezTo>
                <a:cubicBezTo>
                  <a:pt x="4478867" y="222250"/>
                  <a:pt x="4552950" y="150283"/>
                  <a:pt x="4864100" y="101600"/>
                </a:cubicBezTo>
                <a:cubicBezTo>
                  <a:pt x="5175250" y="52917"/>
                  <a:pt x="5692775" y="26458"/>
                  <a:pt x="6210300" y="0"/>
                </a:cubicBezTo>
              </a:path>
            </a:pathLst>
          </a:custGeom>
          <a:noFill/>
          <a:ln w="57150">
            <a:solidFill>
              <a:srgbClr val="FF99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2AFAB-C0F2-2E43-8B21-56FF95C6BF3B}"/>
              </a:ext>
            </a:extLst>
          </p:cNvPr>
          <p:cNvSpPr txBox="1"/>
          <p:nvPr/>
        </p:nvSpPr>
        <p:spPr>
          <a:xfrm>
            <a:off x="3889543" y="403860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amount of your molecule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1C169-516D-C744-B5DA-B9E5F0626C55}"/>
              </a:ext>
            </a:extLst>
          </p:cNvPr>
          <p:cNvSpPr txBox="1"/>
          <p:nvPr/>
        </p:nvSpPr>
        <p:spPr>
          <a:xfrm rot="16200000">
            <a:off x="243608" y="23938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amount of light absorbed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DA596C-15A4-DC49-B1E8-01DD663005D0}"/>
              </a:ext>
            </a:extLst>
          </p:cNvPr>
          <p:cNvCxnSpPr/>
          <p:nvPr/>
        </p:nvCxnSpPr>
        <p:spPr>
          <a:xfrm>
            <a:off x="4016543" y="1193374"/>
            <a:ext cx="0" cy="2723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E58D2F-BD50-E94B-AD69-E1FB726EA898}"/>
              </a:ext>
            </a:extLst>
          </p:cNvPr>
          <p:cNvCxnSpPr/>
          <p:nvPr/>
        </p:nvCxnSpPr>
        <p:spPr>
          <a:xfrm>
            <a:off x="6302543" y="1181100"/>
            <a:ext cx="0" cy="2723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D765FC-0547-4547-9A37-4B18D96C0947}"/>
              </a:ext>
            </a:extLst>
          </p:cNvPr>
          <p:cNvSpPr txBox="1"/>
          <p:nvPr/>
        </p:nvSpPr>
        <p:spPr>
          <a:xfrm>
            <a:off x="4147613" y="893448"/>
            <a:ext cx="202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range where assay is useful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F805AE-3094-564B-8626-9CD0B205311E}"/>
              </a:ext>
            </a:extLst>
          </p:cNvPr>
          <p:cNvCxnSpPr>
            <a:endCxn id="33" idx="3"/>
          </p:cNvCxnSpPr>
          <p:nvPr/>
        </p:nvCxnSpPr>
        <p:spPr>
          <a:xfrm>
            <a:off x="5956300" y="1216613"/>
            <a:ext cx="21517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63CA57-7127-6541-BBC5-61F202523D73}"/>
              </a:ext>
            </a:extLst>
          </p:cNvPr>
          <p:cNvCxnSpPr>
            <a:cxnSpLocks/>
          </p:cNvCxnSpPr>
          <p:nvPr/>
        </p:nvCxnSpPr>
        <p:spPr>
          <a:xfrm flipH="1">
            <a:off x="4147613" y="1216613"/>
            <a:ext cx="2151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8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Minikel</dc:creator>
  <cp:lastModifiedBy>Eric Minikel</cp:lastModifiedBy>
  <cp:revision>2</cp:revision>
  <dcterms:created xsi:type="dcterms:W3CDTF">2021-11-03T13:37:26Z</dcterms:created>
  <dcterms:modified xsi:type="dcterms:W3CDTF">2021-11-03T16:19:19Z</dcterms:modified>
</cp:coreProperties>
</file>